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48"/>
  </p:handoutMasterIdLst>
  <p:sldIdLst>
    <p:sldId id="482" r:id="rId3"/>
    <p:sldId id="485" r:id="rId5"/>
    <p:sldId id="486" r:id="rId6"/>
    <p:sldId id="650" r:id="rId7"/>
    <p:sldId id="655" r:id="rId8"/>
    <p:sldId id="653" r:id="rId9"/>
    <p:sldId id="582" r:id="rId10"/>
    <p:sldId id="513" r:id="rId11"/>
    <p:sldId id="551" r:id="rId12"/>
    <p:sldId id="584" r:id="rId13"/>
    <p:sldId id="588" r:id="rId14"/>
    <p:sldId id="649" r:id="rId15"/>
    <p:sldId id="646" r:id="rId16"/>
    <p:sldId id="600" r:id="rId17"/>
    <p:sldId id="595" r:id="rId18"/>
    <p:sldId id="564" r:id="rId19"/>
    <p:sldId id="602" r:id="rId20"/>
    <p:sldId id="606" r:id="rId21"/>
    <p:sldId id="607" r:id="rId22"/>
    <p:sldId id="609" r:id="rId23"/>
    <p:sldId id="596" r:id="rId24"/>
    <p:sldId id="613" r:id="rId25"/>
    <p:sldId id="612" r:id="rId26"/>
    <p:sldId id="601" r:id="rId27"/>
    <p:sldId id="594" r:id="rId28"/>
    <p:sldId id="614" r:id="rId29"/>
    <p:sldId id="610" r:id="rId30"/>
    <p:sldId id="615" r:id="rId31"/>
    <p:sldId id="616" r:id="rId32"/>
    <p:sldId id="566" r:id="rId33"/>
    <p:sldId id="634" r:id="rId34"/>
    <p:sldId id="635" r:id="rId35"/>
    <p:sldId id="642" r:id="rId36"/>
    <p:sldId id="598" r:id="rId37"/>
    <p:sldId id="599" r:id="rId38"/>
    <p:sldId id="654" r:id="rId39"/>
    <p:sldId id="537" r:id="rId40"/>
    <p:sldId id="581" r:id="rId41"/>
    <p:sldId id="651" r:id="rId42"/>
    <p:sldId id="652" r:id="rId43"/>
    <p:sldId id="656" r:id="rId44"/>
    <p:sldId id="535" r:id="rId45"/>
    <p:sldId id="548" r:id="rId46"/>
    <p:sldId id="532" r:id="rId47"/>
  </p:sldIdLst>
  <p:sldSz cx="9144000" cy="5143500" type="screen16x9"/>
  <p:notesSz cx="6858000" cy="9144000"/>
  <p:embeddedFontLst>
    <p:embeddedFont>
      <p:font typeface="Calibri" panose="020F0502020204030204" pitchFamily="34" charset="0"/>
      <p:regular r:id="rId53"/>
      <p:bold r:id="rId54"/>
      <p:italic r:id="rId55"/>
      <p:boldItalic r:id="rId56"/>
    </p:embeddedFont>
    <p:embeddedFont>
      <p:font typeface="微软雅黑" panose="020B0503020204020204" pitchFamily="34" charset="-122"/>
      <p:regular r:id="rId57"/>
    </p:embeddedFont>
    <p:embeddedFont>
      <p:font typeface="方正仿宋_GB2312" panose="020B0703020204020201" charset="-122"/>
      <p:bold r:id="rId58"/>
    </p:embeddedFont>
    <p:embeddedFont>
      <p:font typeface="汉仪中黑 197" panose="00020600040101010101" charset="-122"/>
      <p:regular r:id="rId59"/>
    </p:embeddedFont>
  </p:embeddedFontLst>
  <p:custDataLst>
    <p:tags r:id="rId60"/>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PS" initials="W"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005A"/>
    <a:srgbClr val="FF8000"/>
    <a:srgbClr val="FF9D00"/>
    <a:srgbClr val="FFAC00"/>
    <a:srgbClr val="0171F1"/>
    <a:srgbClr val="6B88C7"/>
    <a:srgbClr val="FFFFFF"/>
    <a:srgbClr val="0070EF"/>
    <a:srgbClr val="78AAF0"/>
    <a:srgbClr val="4394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45" autoAdjust="0"/>
    <p:restoredTop sz="96031" autoAdjust="0"/>
  </p:normalViewPr>
  <p:slideViewPr>
    <p:cSldViewPr showGuides="1">
      <p:cViewPr varScale="1">
        <p:scale>
          <a:sx n="150" d="100"/>
          <a:sy n="150" d="100"/>
        </p:scale>
        <p:origin x="648" y="160"/>
      </p:cViewPr>
      <p:guideLst>
        <p:guide pos="2868"/>
        <p:guide orient="horz" pos="1429"/>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0" Type="http://schemas.openxmlformats.org/officeDocument/2006/relationships/tags" Target="tags/tag397.xml"/><Relationship Id="rId6" Type="http://schemas.openxmlformats.org/officeDocument/2006/relationships/slide" Target="slides/slide3.xml"/><Relationship Id="rId59" Type="http://schemas.openxmlformats.org/officeDocument/2006/relationships/font" Target="fonts/font7.fntdata"/><Relationship Id="rId58" Type="http://schemas.openxmlformats.org/officeDocument/2006/relationships/font" Target="fonts/font6.fntdata"/><Relationship Id="rId57" Type="http://schemas.openxmlformats.org/officeDocument/2006/relationships/font" Target="fonts/font5.fntdata"/><Relationship Id="rId56" Type="http://schemas.openxmlformats.org/officeDocument/2006/relationships/font" Target="fonts/font4.fntdata"/><Relationship Id="rId55" Type="http://schemas.openxmlformats.org/officeDocument/2006/relationships/font" Target="fonts/font3.fntdata"/><Relationship Id="rId54" Type="http://schemas.openxmlformats.org/officeDocument/2006/relationships/font" Target="fonts/font2.fntdata"/><Relationship Id="rId53" Type="http://schemas.openxmlformats.org/officeDocument/2006/relationships/font" Target="fonts/font1.fntdata"/><Relationship Id="rId52" Type="http://schemas.openxmlformats.org/officeDocument/2006/relationships/commentAuthors" Target="commentAuthors.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微软雅黑" panose="020B0503020204020204" pitchFamily="34" charset="-122"/>
              </a:defRPr>
            </a:lvl1pPr>
          </a:lstStyle>
          <a:p>
            <a:fld id="{673B58EF-4ABD-40F4-ACA4-FE81D742E6DD}"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微软雅黑" panose="020B0503020204020204" pitchFamily="34" charset="-122"/>
              </a:defRPr>
            </a:lvl1pPr>
          </a:lstStyle>
          <a:p>
            <a:fld id="{A11FC198-2D83-4DFC-8CDD-7D23AF44D41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微软雅黑" panose="020B0503020204020204" pitchFamily="34" charset="-122"/>
        <a:cs typeface="+mn-cs"/>
      </a:defRPr>
    </a:lvl2pPr>
    <a:lvl3pPr marL="914400" algn="l" defTabSz="914400" rtl="0" eaLnBrk="1" latinLnBrk="0" hangingPunct="1">
      <a:defRPr sz="1200" kern="1200">
        <a:solidFill>
          <a:schemeClr val="tx1"/>
        </a:solidFill>
        <a:latin typeface="+mn-lt"/>
        <a:ea typeface="微软雅黑" panose="020B0503020204020204" pitchFamily="34" charset="-122"/>
        <a:cs typeface="+mn-cs"/>
      </a:defRPr>
    </a:lvl3pPr>
    <a:lvl4pPr marL="1371600" algn="l" defTabSz="914400" rtl="0" eaLnBrk="1" latinLnBrk="0" hangingPunct="1">
      <a:defRPr sz="1200" kern="1200">
        <a:solidFill>
          <a:schemeClr val="tx1"/>
        </a:solidFill>
        <a:latin typeface="+mn-lt"/>
        <a:ea typeface="微软雅黑" panose="020B0503020204020204" pitchFamily="34" charset="-122"/>
        <a:cs typeface="+mn-cs"/>
      </a:defRPr>
    </a:lvl4pPr>
    <a:lvl5pPr marL="1828800" algn="l" defTabSz="914400" rtl="0" eaLnBrk="1" latinLnBrk="0" hangingPunct="1">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solidFill>
                <a:schemeClr val="accent1">
                  <a:lumMod val="75000"/>
                </a:schemeClr>
              </a:solidFill>
            </a:endParaRPr>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image" Target="../media/image4.png"/><Relationship Id="rId4" Type="http://schemas.microsoft.com/office/2007/relationships/hdphoto" Target="../media/image3.wdp"/><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image" Target="../media/image4.png"/><Relationship Id="rId4" Type="http://schemas.microsoft.com/office/2007/relationships/hdphoto" Target="../media/image3.wdp"/><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microsoft.com/office/2007/relationships/hdphoto" Target="../media/image3.wdp"/><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microsoft.com/office/2007/relationships/hdphoto" Target="../media/image3.wdp"/><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image" Target="../media/image1.png"/><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3" Type="http://schemas.openxmlformats.org/officeDocument/2006/relationships/tags" Target="../tags/tag45.xml"/><Relationship Id="rId22" Type="http://schemas.openxmlformats.org/officeDocument/2006/relationships/tags" Target="../tags/tag44.xml"/><Relationship Id="rId21" Type="http://schemas.openxmlformats.org/officeDocument/2006/relationships/tags" Target="../tags/tag43.xml"/><Relationship Id="rId20" Type="http://schemas.openxmlformats.org/officeDocument/2006/relationships/tags" Target="../tags/tag42.xml"/><Relationship Id="rId2" Type="http://schemas.openxmlformats.org/officeDocument/2006/relationships/image" Target="../media/image1.png"/><Relationship Id="rId19" Type="http://schemas.openxmlformats.org/officeDocument/2006/relationships/tags" Target="../tags/tag41.xml"/><Relationship Id="rId18" Type="http://schemas.openxmlformats.org/officeDocument/2006/relationships/tags" Target="../tags/tag40.xml"/><Relationship Id="rId17" Type="http://schemas.openxmlformats.org/officeDocument/2006/relationships/tags" Target="../tags/tag39.xml"/><Relationship Id="rId16" Type="http://schemas.openxmlformats.org/officeDocument/2006/relationships/tags" Target="../tags/tag38.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35" name="图形 1"/>
          <p:cNvSpPr/>
          <p:nvPr userDrawn="1"/>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pic>
        <p:nvPicPr>
          <p:cNvPr id="2"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0" y="0"/>
            <a:ext cx="9871075" cy="4625975"/>
          </a:xfrm>
          <a:prstGeom prst="rect">
            <a:avLst/>
          </a:prstGeom>
        </p:spPr>
      </p:pic>
      <p:sp>
        <p:nvSpPr>
          <p:cNvPr id="22" name="矩形: 圆角 21"/>
          <p:cNvSpPr/>
          <p:nvPr userDrawn="1"/>
        </p:nvSpPr>
        <p:spPr>
          <a:xfrm rot="2700000">
            <a:off x="5445841" y="3205218"/>
            <a:ext cx="731552" cy="731552"/>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 name="矩形: 圆角 9"/>
          <p:cNvSpPr/>
          <p:nvPr userDrawn="1"/>
        </p:nvSpPr>
        <p:spPr>
          <a:xfrm rot="2700000">
            <a:off x="5818058" y="2281790"/>
            <a:ext cx="4793375" cy="4793375"/>
          </a:xfrm>
          <a:prstGeom prst="roundRect">
            <a:avLst/>
          </a:prstGeom>
          <a:blipFill dpi="0" rotWithShape="0">
            <a:blip r:embed="rId3">
              <a:extLst>
                <a:ext uri="{BEBA8EAE-BF5A-486C-A8C5-ECC9F3942E4B}">
                  <a14:imgProps xmlns:a14="http://schemas.microsoft.com/office/drawing/2010/main">
                    <a14:imgLayer r:embed="rId4">
                      <a14:imgEffect>
                        <a14:colorTemperature colorTemp="5300"/>
                      </a14:imgEffect>
                    </a14:imgLayer>
                  </a14:imgProps>
                </a:ext>
              </a:extLst>
            </a:blip>
            <a:srcRect/>
            <a:tile tx="0" ty="-762000" sx="100000" sy="100000" flip="none" algn="tl"/>
          </a:blipFill>
          <a:ln w="6350">
            <a:gradFill flip="none" rotWithShape="1">
              <a:gsLst>
                <a:gs pos="0">
                  <a:schemeClr val="bg1"/>
                </a:gs>
                <a:gs pos="100000">
                  <a:schemeClr val="bg1">
                    <a:alpha val="0"/>
                  </a:schemeClr>
                </a:gs>
              </a:gsLst>
              <a:lin ang="4800000" scaled="0"/>
              <a:tileRect/>
            </a:gra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5" name="矩形: 圆角 24"/>
          <p:cNvSpPr/>
          <p:nvPr userDrawn="1"/>
        </p:nvSpPr>
        <p:spPr>
          <a:xfrm rot="2700000">
            <a:off x="-1959272" y="-980158"/>
            <a:ext cx="2942496" cy="2942496"/>
          </a:xfrm>
          <a:prstGeom prst="roundRect">
            <a:avLst/>
          </a:prstGeom>
          <a:gradFill>
            <a:gsLst>
              <a:gs pos="100000">
                <a:srgbClr val="224299"/>
              </a:gs>
              <a:gs pos="0">
                <a:srgbClr val="86B1ED">
                  <a:alpha val="100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3" name="矩形: 圆角 22"/>
          <p:cNvSpPr/>
          <p:nvPr userDrawn="1"/>
        </p:nvSpPr>
        <p:spPr>
          <a:xfrm rot="2700000">
            <a:off x="6404610" y="1480343"/>
            <a:ext cx="1574298" cy="1574296"/>
          </a:xfrm>
          <a:prstGeom prst="roundRect">
            <a:avLst/>
          </a:prstGeom>
          <a:gradFill>
            <a:gsLst>
              <a:gs pos="100000">
                <a:srgbClr val="53BCA4"/>
              </a:gs>
              <a:gs pos="1000">
                <a:srgbClr val="53BCA4">
                  <a:alpha val="48000"/>
                </a:srgbClr>
              </a:gs>
            </a:gsLst>
            <a:lin ang="5400000" scaled="0"/>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6" name="矩形: 圆角 35"/>
          <p:cNvSpPr/>
          <p:nvPr userDrawn="1"/>
        </p:nvSpPr>
        <p:spPr>
          <a:xfrm rot="2700000">
            <a:off x="5879618" y="1378138"/>
            <a:ext cx="173880" cy="173878"/>
          </a:xfrm>
          <a:prstGeom prst="roundRect">
            <a:avLst/>
          </a:prstGeom>
          <a:gradFill>
            <a:gsLst>
              <a:gs pos="100000">
                <a:srgbClr val="25459C"/>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7" name="矩形: 圆角 36"/>
          <p:cNvSpPr/>
          <p:nvPr userDrawn="1"/>
        </p:nvSpPr>
        <p:spPr>
          <a:xfrm rot="2700000">
            <a:off x="6304998" y="673681"/>
            <a:ext cx="568766" cy="568766"/>
          </a:xfrm>
          <a:prstGeom prst="roundRect">
            <a:avLst/>
          </a:prstGeom>
          <a:gradFill>
            <a:gsLst>
              <a:gs pos="78000">
                <a:srgbClr val="224299"/>
              </a:gs>
              <a:gs pos="0">
                <a:srgbClr val="F6F6F6">
                  <a:alpha val="100000"/>
                </a:srgbClr>
              </a:gs>
            </a:gsLst>
            <a:lin ang="27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1">
                      <a:lumMod val="5000"/>
                      <a:lumOff val="95000"/>
                    </a:schemeClr>
                  </a:gs>
                  <a:gs pos="100000">
                    <a:schemeClr val="accent1">
                      <a:lumMod val="30000"/>
                      <a:lumOff val="70000"/>
                    </a:schemeClr>
                  </a:gs>
                </a:gsLst>
                <a:lin ang="5400000" scaled="0"/>
              </a:gradFill>
              <a:ea typeface="方正仿宋_GB2312" panose="020B0703020204020201" charset="-122"/>
            </a:endParaRPr>
          </a:p>
        </p:txBody>
      </p:sp>
      <p:sp>
        <p:nvSpPr>
          <p:cNvPr id="38" name="矩形: 圆角 37"/>
          <p:cNvSpPr/>
          <p:nvPr userDrawn="1"/>
        </p:nvSpPr>
        <p:spPr>
          <a:xfrm rot="2700000">
            <a:off x="7663752" y="1073742"/>
            <a:ext cx="416050" cy="416048"/>
          </a:xfrm>
          <a:prstGeom prst="roundRect">
            <a:avLst/>
          </a:prstGeom>
          <a:gradFill>
            <a:gsLst>
              <a:gs pos="100000">
                <a:srgbClr val="224299"/>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9" name="矩形: 圆角 38"/>
          <p:cNvSpPr/>
          <p:nvPr userDrawn="1"/>
        </p:nvSpPr>
        <p:spPr>
          <a:xfrm rot="2700000">
            <a:off x="8781706" y="445584"/>
            <a:ext cx="1417420" cy="1417420"/>
          </a:xfrm>
          <a:prstGeom prst="roundRect">
            <a:avLst/>
          </a:prstGeom>
          <a:gradFill>
            <a:gsLst>
              <a:gs pos="100000">
                <a:srgbClr val="224299"/>
              </a:gs>
              <a:gs pos="0">
                <a:srgbClr val="86B1ED">
                  <a:alpha val="9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40" name="矩形: 圆角 39"/>
          <p:cNvSpPr/>
          <p:nvPr userDrawn="1"/>
        </p:nvSpPr>
        <p:spPr>
          <a:xfrm rot="2700000">
            <a:off x="6846051" y="-1782567"/>
            <a:ext cx="2333794" cy="2333794"/>
          </a:xfrm>
          <a:prstGeom prst="roundRect">
            <a:avLst/>
          </a:prstGeom>
          <a:gradFill>
            <a:gsLst>
              <a:gs pos="100000">
                <a:srgbClr val="224299"/>
              </a:gs>
              <a:gs pos="0">
                <a:srgbClr val="86B1ED">
                  <a:alpha val="83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grpSp>
        <p:nvGrpSpPr>
          <p:cNvPr id="43" name="组合 42"/>
          <p:cNvGrpSpPr/>
          <p:nvPr userDrawn="1"/>
        </p:nvGrpSpPr>
        <p:grpSpPr>
          <a:xfrm>
            <a:off x="706512" y="297042"/>
            <a:ext cx="740006" cy="837802"/>
            <a:chOff x="2753084" y="2743200"/>
            <a:chExt cx="740006" cy="837802"/>
          </a:xfrm>
          <a:solidFill>
            <a:schemeClr val="bg1"/>
          </a:solidFill>
        </p:grpSpPr>
        <p:sp>
          <p:nvSpPr>
            <p:cNvPr id="44" name="任意多边形: 形状 43"/>
            <p:cNvSpPr/>
            <p:nvPr/>
          </p:nvSpPr>
          <p:spPr>
            <a:xfrm>
              <a:off x="2753084" y="2743200"/>
              <a:ext cx="477399" cy="477399"/>
            </a:xfrm>
            <a:custGeom>
              <a:avLst/>
              <a:gdLst>
                <a:gd name="connsiteX0" fmla="*/ 365760 w 731520"/>
                <a:gd name="connsiteY0" fmla="*/ 0 h 731520"/>
                <a:gd name="connsiteX1" fmla="*/ 731520 w 731520"/>
                <a:gd name="connsiteY1" fmla="*/ 365760 h 731520"/>
                <a:gd name="connsiteX2" fmla="*/ 365760 w 731520"/>
                <a:gd name="connsiteY2" fmla="*/ 731520 h 731520"/>
                <a:gd name="connsiteX3" fmla="*/ 0 w 731520"/>
                <a:gd name="connsiteY3" fmla="*/ 365760 h 731520"/>
                <a:gd name="connsiteX4" fmla="*/ 365760 w 731520"/>
                <a:gd name="connsiteY4" fmla="*/ 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365760" y="0"/>
                  </a:moveTo>
                  <a:cubicBezTo>
                    <a:pt x="365760" y="202004"/>
                    <a:pt x="529516" y="365760"/>
                    <a:pt x="731520" y="365760"/>
                  </a:cubicBezTo>
                  <a:cubicBezTo>
                    <a:pt x="529516" y="365760"/>
                    <a:pt x="365760" y="529516"/>
                    <a:pt x="365760" y="731520"/>
                  </a:cubicBezTo>
                  <a:cubicBezTo>
                    <a:pt x="365760" y="529516"/>
                    <a:pt x="202004" y="365760"/>
                    <a:pt x="0" y="365760"/>
                  </a:cubicBezTo>
                  <a:cubicBezTo>
                    <a:pt x="202004" y="365760"/>
                    <a:pt x="365760" y="202004"/>
                    <a:pt x="36576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bg1"/>
                </a:solidFill>
                <a:ea typeface="方正仿宋_GB2312" panose="020B0703020204020201" charset="-122"/>
              </a:endParaRPr>
            </a:p>
          </p:txBody>
        </p:sp>
        <p:sp>
          <p:nvSpPr>
            <p:cNvPr id="45" name="任意多边形: 形状 44"/>
            <p:cNvSpPr/>
            <p:nvPr/>
          </p:nvSpPr>
          <p:spPr>
            <a:xfrm>
              <a:off x="3296142" y="3384054"/>
              <a:ext cx="196948" cy="196948"/>
            </a:xfrm>
            <a:custGeom>
              <a:avLst/>
              <a:gdLst>
                <a:gd name="connsiteX0" fmla="*/ 365760 w 731520"/>
                <a:gd name="connsiteY0" fmla="*/ 0 h 731520"/>
                <a:gd name="connsiteX1" fmla="*/ 731520 w 731520"/>
                <a:gd name="connsiteY1" fmla="*/ 365760 h 731520"/>
                <a:gd name="connsiteX2" fmla="*/ 365760 w 731520"/>
                <a:gd name="connsiteY2" fmla="*/ 731520 h 731520"/>
                <a:gd name="connsiteX3" fmla="*/ 0 w 731520"/>
                <a:gd name="connsiteY3" fmla="*/ 365760 h 731520"/>
                <a:gd name="connsiteX4" fmla="*/ 365760 w 731520"/>
                <a:gd name="connsiteY4" fmla="*/ 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365760" y="0"/>
                  </a:moveTo>
                  <a:cubicBezTo>
                    <a:pt x="365760" y="202004"/>
                    <a:pt x="529516" y="365760"/>
                    <a:pt x="731520" y="365760"/>
                  </a:cubicBezTo>
                  <a:cubicBezTo>
                    <a:pt x="529516" y="365760"/>
                    <a:pt x="365760" y="529516"/>
                    <a:pt x="365760" y="731520"/>
                  </a:cubicBezTo>
                  <a:cubicBezTo>
                    <a:pt x="365760" y="529516"/>
                    <a:pt x="202004" y="365760"/>
                    <a:pt x="0" y="365760"/>
                  </a:cubicBezTo>
                  <a:cubicBezTo>
                    <a:pt x="202004" y="365760"/>
                    <a:pt x="365760" y="202004"/>
                    <a:pt x="365760" y="0"/>
                  </a:cubicBezTo>
                  <a:close/>
                </a:path>
              </a:pathLst>
            </a:custGeom>
            <a:gradFill>
              <a:gsLst>
                <a:gs pos="100000">
                  <a:srgbClr val="224299"/>
                </a:gs>
                <a:gs pos="0">
                  <a:srgbClr val="53BCA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a typeface="方正仿宋_GB2312" panose="020B0703020204020201" charset="-122"/>
              </a:endParaRPr>
            </a:p>
          </p:txBody>
        </p:sp>
      </p:grpSp>
      <p:pic>
        <p:nvPicPr>
          <p:cNvPr id="12" name="图片 11" descr="标志-反白-09"/>
          <p:cNvPicPr>
            <a:picLocks noChangeAspect="1"/>
          </p:cNvPicPr>
          <p:nvPr userDrawn="1"/>
        </p:nvPicPr>
        <p:blipFill>
          <a:blip r:embed="rId5"/>
          <a:stretch>
            <a:fillRect/>
          </a:stretch>
        </p:blipFill>
        <p:spPr>
          <a:xfrm>
            <a:off x="6187440" y="1779905"/>
            <a:ext cx="1930400" cy="101663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sp>
        <p:nvSpPr>
          <p:cNvPr id="35" name="图形 1"/>
          <p:cNvSpPr/>
          <p:nvPr userDrawn="1"/>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pic>
        <p:nvPicPr>
          <p:cNvPr id="6"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0" y="0"/>
            <a:ext cx="9871075" cy="4625975"/>
          </a:xfrm>
          <a:prstGeom prst="rect">
            <a:avLst/>
          </a:prstGeom>
        </p:spPr>
      </p:pic>
      <p:sp>
        <p:nvSpPr>
          <p:cNvPr id="22" name="矩形: 圆角 21"/>
          <p:cNvSpPr/>
          <p:nvPr userDrawn="1"/>
        </p:nvSpPr>
        <p:spPr>
          <a:xfrm rot="2700000">
            <a:off x="5445841" y="3205218"/>
            <a:ext cx="731552" cy="731552"/>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 name="矩形: 圆角 9"/>
          <p:cNvSpPr/>
          <p:nvPr userDrawn="1"/>
        </p:nvSpPr>
        <p:spPr>
          <a:xfrm rot="2700000">
            <a:off x="5818058" y="2281790"/>
            <a:ext cx="4793375" cy="4793375"/>
          </a:xfrm>
          <a:prstGeom prst="roundRect">
            <a:avLst/>
          </a:prstGeom>
          <a:blipFill dpi="0" rotWithShape="0">
            <a:blip r:embed="rId3">
              <a:extLst>
                <a:ext uri="{BEBA8EAE-BF5A-486C-A8C5-ECC9F3942E4B}">
                  <a14:imgProps xmlns:a14="http://schemas.microsoft.com/office/drawing/2010/main">
                    <a14:imgLayer r:embed="rId4">
                      <a14:imgEffect>
                        <a14:colorTemperature colorTemp="5300"/>
                      </a14:imgEffect>
                    </a14:imgLayer>
                  </a14:imgProps>
                </a:ext>
              </a:extLst>
            </a:blip>
            <a:srcRect/>
            <a:tile tx="0" ty="-762000" sx="100000" sy="100000" flip="none" algn="tl"/>
          </a:blipFill>
          <a:ln w="6350">
            <a:gradFill flip="none" rotWithShape="1">
              <a:gsLst>
                <a:gs pos="0">
                  <a:schemeClr val="bg1"/>
                </a:gs>
                <a:gs pos="100000">
                  <a:schemeClr val="bg1">
                    <a:alpha val="0"/>
                  </a:schemeClr>
                </a:gs>
              </a:gsLst>
              <a:lin ang="4800000" scaled="0"/>
              <a:tileRect/>
            </a:gra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5" name="矩形: 圆角 24"/>
          <p:cNvSpPr/>
          <p:nvPr userDrawn="1"/>
        </p:nvSpPr>
        <p:spPr>
          <a:xfrm rot="2700000">
            <a:off x="-1959272" y="-980158"/>
            <a:ext cx="2942496" cy="2942496"/>
          </a:xfrm>
          <a:prstGeom prst="roundRect">
            <a:avLst/>
          </a:prstGeom>
          <a:gradFill>
            <a:gsLst>
              <a:gs pos="100000">
                <a:srgbClr val="224299"/>
              </a:gs>
              <a:gs pos="0">
                <a:srgbClr val="86B1ED">
                  <a:alpha val="100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3" name="矩形: 圆角 22"/>
          <p:cNvSpPr/>
          <p:nvPr userDrawn="1"/>
        </p:nvSpPr>
        <p:spPr>
          <a:xfrm rot="2700000">
            <a:off x="6404610" y="1480343"/>
            <a:ext cx="1574298" cy="1574296"/>
          </a:xfrm>
          <a:prstGeom prst="roundRect">
            <a:avLst/>
          </a:prstGeom>
          <a:gradFill>
            <a:gsLst>
              <a:gs pos="100000">
                <a:srgbClr val="53BCA4"/>
              </a:gs>
              <a:gs pos="1000">
                <a:srgbClr val="53BCA4">
                  <a:alpha val="48000"/>
                </a:srgbClr>
              </a:gs>
            </a:gsLst>
            <a:lin ang="5400000" scaled="0"/>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6" name="矩形: 圆角 35"/>
          <p:cNvSpPr/>
          <p:nvPr userDrawn="1"/>
        </p:nvSpPr>
        <p:spPr>
          <a:xfrm rot="2700000">
            <a:off x="5879618" y="1378138"/>
            <a:ext cx="173880" cy="173878"/>
          </a:xfrm>
          <a:prstGeom prst="roundRect">
            <a:avLst/>
          </a:prstGeom>
          <a:gradFill>
            <a:gsLst>
              <a:gs pos="100000">
                <a:srgbClr val="25459C"/>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7" name="矩形: 圆角 36"/>
          <p:cNvSpPr/>
          <p:nvPr userDrawn="1"/>
        </p:nvSpPr>
        <p:spPr>
          <a:xfrm rot="2700000">
            <a:off x="6304998" y="673681"/>
            <a:ext cx="568766" cy="568766"/>
          </a:xfrm>
          <a:prstGeom prst="roundRect">
            <a:avLst/>
          </a:prstGeom>
          <a:gradFill>
            <a:gsLst>
              <a:gs pos="78000">
                <a:srgbClr val="224299"/>
              </a:gs>
              <a:gs pos="0">
                <a:srgbClr val="F6F6F6">
                  <a:alpha val="100000"/>
                </a:srgbClr>
              </a:gs>
            </a:gsLst>
            <a:lin ang="27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accent1">
                      <a:lumMod val="5000"/>
                      <a:lumOff val="95000"/>
                    </a:schemeClr>
                  </a:gs>
                  <a:gs pos="100000">
                    <a:schemeClr val="accent1">
                      <a:lumMod val="30000"/>
                      <a:lumOff val="70000"/>
                    </a:schemeClr>
                  </a:gs>
                </a:gsLst>
                <a:lin ang="5400000" scaled="0"/>
              </a:gradFill>
              <a:ea typeface="方正仿宋_GB2312" panose="020B0703020204020201" charset="-122"/>
            </a:endParaRPr>
          </a:p>
        </p:txBody>
      </p:sp>
      <p:sp>
        <p:nvSpPr>
          <p:cNvPr id="38" name="矩形: 圆角 37"/>
          <p:cNvSpPr/>
          <p:nvPr userDrawn="1"/>
        </p:nvSpPr>
        <p:spPr>
          <a:xfrm rot="2700000">
            <a:off x="7663752" y="1073742"/>
            <a:ext cx="416050" cy="416048"/>
          </a:xfrm>
          <a:prstGeom prst="roundRect">
            <a:avLst/>
          </a:prstGeom>
          <a:gradFill>
            <a:gsLst>
              <a:gs pos="100000">
                <a:srgbClr val="224299"/>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9" name="矩形: 圆角 38"/>
          <p:cNvSpPr/>
          <p:nvPr userDrawn="1"/>
        </p:nvSpPr>
        <p:spPr>
          <a:xfrm rot="2700000">
            <a:off x="8781706" y="445584"/>
            <a:ext cx="1417420" cy="1417420"/>
          </a:xfrm>
          <a:prstGeom prst="roundRect">
            <a:avLst/>
          </a:prstGeom>
          <a:gradFill>
            <a:gsLst>
              <a:gs pos="100000">
                <a:srgbClr val="224299"/>
              </a:gs>
              <a:gs pos="0">
                <a:srgbClr val="86B1ED">
                  <a:alpha val="9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grpSp>
        <p:nvGrpSpPr>
          <p:cNvPr id="43" name="组合 42"/>
          <p:cNvGrpSpPr/>
          <p:nvPr userDrawn="1"/>
        </p:nvGrpSpPr>
        <p:grpSpPr>
          <a:xfrm>
            <a:off x="706512" y="297042"/>
            <a:ext cx="740006" cy="837802"/>
            <a:chOff x="2753084" y="2743200"/>
            <a:chExt cx="740006" cy="837802"/>
          </a:xfrm>
          <a:solidFill>
            <a:schemeClr val="bg1"/>
          </a:solidFill>
        </p:grpSpPr>
        <p:sp>
          <p:nvSpPr>
            <p:cNvPr id="44" name="任意多边形: 形状 43"/>
            <p:cNvSpPr/>
            <p:nvPr/>
          </p:nvSpPr>
          <p:spPr>
            <a:xfrm>
              <a:off x="2753084" y="2743200"/>
              <a:ext cx="477399" cy="477399"/>
            </a:xfrm>
            <a:custGeom>
              <a:avLst/>
              <a:gdLst>
                <a:gd name="connsiteX0" fmla="*/ 365760 w 731520"/>
                <a:gd name="connsiteY0" fmla="*/ 0 h 731520"/>
                <a:gd name="connsiteX1" fmla="*/ 731520 w 731520"/>
                <a:gd name="connsiteY1" fmla="*/ 365760 h 731520"/>
                <a:gd name="connsiteX2" fmla="*/ 365760 w 731520"/>
                <a:gd name="connsiteY2" fmla="*/ 731520 h 731520"/>
                <a:gd name="connsiteX3" fmla="*/ 0 w 731520"/>
                <a:gd name="connsiteY3" fmla="*/ 365760 h 731520"/>
                <a:gd name="connsiteX4" fmla="*/ 365760 w 731520"/>
                <a:gd name="connsiteY4" fmla="*/ 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365760" y="0"/>
                  </a:moveTo>
                  <a:cubicBezTo>
                    <a:pt x="365760" y="202004"/>
                    <a:pt x="529516" y="365760"/>
                    <a:pt x="731520" y="365760"/>
                  </a:cubicBezTo>
                  <a:cubicBezTo>
                    <a:pt x="529516" y="365760"/>
                    <a:pt x="365760" y="529516"/>
                    <a:pt x="365760" y="731520"/>
                  </a:cubicBezTo>
                  <a:cubicBezTo>
                    <a:pt x="365760" y="529516"/>
                    <a:pt x="202004" y="365760"/>
                    <a:pt x="0" y="365760"/>
                  </a:cubicBezTo>
                  <a:cubicBezTo>
                    <a:pt x="202004" y="365760"/>
                    <a:pt x="365760" y="202004"/>
                    <a:pt x="36576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bg1"/>
                </a:solidFill>
                <a:ea typeface="方正仿宋_GB2312" panose="020B0703020204020201" charset="-122"/>
              </a:endParaRPr>
            </a:p>
          </p:txBody>
        </p:sp>
        <p:sp>
          <p:nvSpPr>
            <p:cNvPr id="45" name="任意多边形: 形状 44"/>
            <p:cNvSpPr/>
            <p:nvPr/>
          </p:nvSpPr>
          <p:spPr>
            <a:xfrm>
              <a:off x="3296142" y="3384054"/>
              <a:ext cx="196948" cy="196948"/>
            </a:xfrm>
            <a:custGeom>
              <a:avLst/>
              <a:gdLst>
                <a:gd name="connsiteX0" fmla="*/ 365760 w 731520"/>
                <a:gd name="connsiteY0" fmla="*/ 0 h 731520"/>
                <a:gd name="connsiteX1" fmla="*/ 731520 w 731520"/>
                <a:gd name="connsiteY1" fmla="*/ 365760 h 731520"/>
                <a:gd name="connsiteX2" fmla="*/ 365760 w 731520"/>
                <a:gd name="connsiteY2" fmla="*/ 731520 h 731520"/>
                <a:gd name="connsiteX3" fmla="*/ 0 w 731520"/>
                <a:gd name="connsiteY3" fmla="*/ 365760 h 731520"/>
                <a:gd name="connsiteX4" fmla="*/ 365760 w 731520"/>
                <a:gd name="connsiteY4" fmla="*/ 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365760" y="0"/>
                  </a:moveTo>
                  <a:cubicBezTo>
                    <a:pt x="365760" y="202004"/>
                    <a:pt x="529516" y="365760"/>
                    <a:pt x="731520" y="365760"/>
                  </a:cubicBezTo>
                  <a:cubicBezTo>
                    <a:pt x="529516" y="365760"/>
                    <a:pt x="365760" y="529516"/>
                    <a:pt x="365760" y="731520"/>
                  </a:cubicBezTo>
                  <a:cubicBezTo>
                    <a:pt x="365760" y="529516"/>
                    <a:pt x="202004" y="365760"/>
                    <a:pt x="0" y="365760"/>
                  </a:cubicBezTo>
                  <a:cubicBezTo>
                    <a:pt x="202004" y="365760"/>
                    <a:pt x="365760" y="202004"/>
                    <a:pt x="365760" y="0"/>
                  </a:cubicBezTo>
                  <a:close/>
                </a:path>
              </a:pathLst>
            </a:custGeom>
            <a:gradFill>
              <a:gsLst>
                <a:gs pos="100000">
                  <a:srgbClr val="224299"/>
                </a:gs>
                <a:gs pos="0">
                  <a:srgbClr val="53BCA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a typeface="方正仿宋_GB2312" panose="020B0703020204020201" charset="-122"/>
              </a:endParaRPr>
            </a:p>
          </p:txBody>
        </p:sp>
      </p:grpSp>
      <p:pic>
        <p:nvPicPr>
          <p:cNvPr id="12" name="图片 11" descr="标志-反白-09"/>
          <p:cNvPicPr>
            <a:picLocks noChangeAspect="1"/>
          </p:cNvPicPr>
          <p:nvPr userDrawn="1"/>
        </p:nvPicPr>
        <p:blipFill>
          <a:blip r:embed="rId5"/>
          <a:stretch>
            <a:fillRect/>
          </a:stretch>
        </p:blipFill>
        <p:spPr>
          <a:xfrm>
            <a:off x="6187440" y="1779905"/>
            <a:ext cx="1930400" cy="1016635"/>
          </a:xfrm>
          <a:prstGeom prst="rect">
            <a:avLst/>
          </a:prstGeom>
        </p:spPr>
      </p:pic>
      <p:sp>
        <p:nvSpPr>
          <p:cNvPr id="8" name="矩形: 圆角 27"/>
          <p:cNvSpPr/>
          <p:nvPr userDrawn="1"/>
        </p:nvSpPr>
        <p:spPr>
          <a:xfrm>
            <a:off x="941410" y="2474339"/>
            <a:ext cx="4224153" cy="387151"/>
          </a:xfrm>
          <a:prstGeom prst="roundRect">
            <a:avLst/>
          </a:prstGeom>
          <a:solidFill>
            <a:srgbClr val="25459C"/>
          </a:soli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1PPT模板网   www.51pptmoban.com">
    <p:bg>
      <p:bgPr>
        <a:solidFill>
          <a:schemeClr val="bg1"/>
        </a:solidFill>
        <a:effectLst/>
      </p:bgPr>
    </p:bg>
    <p:spTree>
      <p:nvGrpSpPr>
        <p:cNvPr id="1" name=""/>
        <p:cNvGrpSpPr/>
        <p:nvPr/>
      </p:nvGrpSpPr>
      <p:grpSpPr>
        <a:xfrm>
          <a:off x="0" y="0"/>
          <a:ext cx="0" cy="0"/>
          <a:chOff x="0" y="0"/>
          <a:chExt cx="0" cy="0"/>
        </a:xfrm>
      </p:grpSpPr>
      <p:sp>
        <p:nvSpPr>
          <p:cNvPr id="2" name="图形 1"/>
          <p:cNvSpPr/>
          <p:nvPr userDrawn="1"/>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pic>
        <p:nvPicPr>
          <p:cNvPr id="3"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0" y="0"/>
            <a:ext cx="6516360" cy="3054000"/>
          </a:xfrm>
          <a:prstGeom prst="rect">
            <a:avLst/>
          </a:prstGeom>
        </p:spPr>
      </p:pic>
      <p:sp>
        <p:nvSpPr>
          <p:cNvPr id="4" name="矩形: 圆角 3"/>
          <p:cNvSpPr/>
          <p:nvPr userDrawn="1"/>
        </p:nvSpPr>
        <p:spPr>
          <a:xfrm rot="2700000">
            <a:off x="5418047" y="4982396"/>
            <a:ext cx="731552" cy="731552"/>
          </a:xfrm>
          <a:prstGeom prst="roundRect">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5" name="矩形: 圆角 4"/>
          <p:cNvSpPr/>
          <p:nvPr userDrawn="1"/>
        </p:nvSpPr>
        <p:spPr>
          <a:xfrm rot="2700000">
            <a:off x="6623443" y="4517876"/>
            <a:ext cx="2002310" cy="2002310"/>
          </a:xfrm>
          <a:prstGeom prst="roundRect">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6" name="矩形: 圆角 5"/>
          <p:cNvSpPr/>
          <p:nvPr userDrawn="1"/>
        </p:nvSpPr>
        <p:spPr>
          <a:xfrm rot="2700000">
            <a:off x="8976855" y="3494990"/>
            <a:ext cx="334291" cy="334287"/>
          </a:xfrm>
          <a:prstGeom prst="roundRect">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7" name="矩形: 圆角 6"/>
          <p:cNvSpPr/>
          <p:nvPr userDrawn="1"/>
        </p:nvSpPr>
        <p:spPr>
          <a:xfrm rot="2700000">
            <a:off x="8292277" y="4044010"/>
            <a:ext cx="702530" cy="702527"/>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8" name="矩形: 圆角 7"/>
          <p:cNvSpPr/>
          <p:nvPr userDrawn="1"/>
        </p:nvSpPr>
        <p:spPr>
          <a:xfrm rot="2700000">
            <a:off x="6265499" y="4428561"/>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518065" y="5933188"/>
            <a:ext cx="2285580" cy="268175"/>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3484240" y="5933188"/>
            <a:ext cx="3352184" cy="268175"/>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7514987" y="5933188"/>
            <a:ext cx="2285580" cy="268175"/>
          </a:xfr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21970" y="270000"/>
            <a:ext cx="8100000" cy="540000"/>
          </a:xfrm>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a:xfrm>
            <a:off x="521970" y="4767263"/>
            <a:ext cx="2057400" cy="273844"/>
          </a:xfrm>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3028950" y="4767263"/>
            <a:ext cx="3086100" cy="273844"/>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6565487" y="4767263"/>
            <a:ext cx="2057400" cy="273844"/>
          </a:xfrm>
        </p:spPr>
        <p:txBody>
          <a:bodyPr wrap="square">
            <a:normAutofit/>
          </a:bodyPr>
          <a:lstStyle/>
          <a:p>
            <a:fld id="{BE5F26B5-172A-4DC2-B0B7-181CFC56B87C}"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标题和副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456248" y="1072039"/>
            <a:ext cx="8226266" cy="286226"/>
          </a:xfrm>
        </p:spPr>
        <p:txBody>
          <a:bodyPr lIns="101600" tIns="38100" rIns="76200" bIns="3810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单击此处编辑副标题</a:t>
            </a:r>
            <a:endParaRPr lang="en-US" altLang="zh-CN" dirty="0"/>
          </a:p>
        </p:txBody>
      </p:sp>
      <p:sp>
        <p:nvSpPr>
          <p:cNvPr id="7" name="日期占位符 6"/>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9" name="灯片编号占位符 8"/>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sp>
        <p:nvSpPr>
          <p:cNvPr id="35" name="图形 1"/>
          <p:cNvSpPr/>
          <p:nvPr userDrawn="1"/>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pic>
        <p:nvPicPr>
          <p:cNvPr id="6"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0" y="0"/>
            <a:ext cx="10648950" cy="4990465"/>
          </a:xfrm>
          <a:prstGeom prst="rect">
            <a:avLst/>
          </a:prstGeom>
        </p:spPr>
      </p:pic>
      <p:sp>
        <p:nvSpPr>
          <p:cNvPr id="22" name="矩形: 圆角 21"/>
          <p:cNvSpPr/>
          <p:nvPr userDrawn="1"/>
        </p:nvSpPr>
        <p:spPr>
          <a:xfrm rot="2700000">
            <a:off x="6960389" y="4247961"/>
            <a:ext cx="731552" cy="731552"/>
          </a:xfrm>
          <a:prstGeom prst="roundRect">
            <a:avLst/>
          </a:prstGeom>
          <a:gradFill>
            <a:gsLst>
              <a:gs pos="100000">
                <a:srgbClr val="2D4FA2"/>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 name="矩形: 圆角 9"/>
          <p:cNvSpPr/>
          <p:nvPr userDrawn="1"/>
        </p:nvSpPr>
        <p:spPr>
          <a:xfrm rot="2700000">
            <a:off x="7577518" y="2746813"/>
            <a:ext cx="4793375" cy="4793375"/>
          </a:xfrm>
          <a:prstGeom prst="roundRect">
            <a:avLst/>
          </a:prstGeom>
          <a:blipFill dpi="0" rotWithShape="0">
            <a:blip r:embed="rId3">
              <a:extLst>
                <a:ext uri="{BEBA8EAE-BF5A-486C-A8C5-ECC9F3942E4B}">
                  <a14:imgProps xmlns:a14="http://schemas.microsoft.com/office/drawing/2010/main">
                    <a14:imgLayer r:embed="rId4">
                      <a14:imgEffect>
                        <a14:colorTemperature colorTemp="5300"/>
                      </a14:imgEffect>
                    </a14:imgLayer>
                  </a14:imgProps>
                </a:ext>
              </a:extLst>
            </a:blip>
            <a:srcRect/>
            <a:tile tx="0" ty="-762000" sx="100000" sy="100000" flip="none" algn="tl"/>
          </a:blipFill>
          <a:ln w="6350">
            <a:gradFill flip="none" rotWithShape="1">
              <a:gsLst>
                <a:gs pos="0">
                  <a:schemeClr val="bg1"/>
                </a:gs>
                <a:gs pos="100000">
                  <a:schemeClr val="bg1">
                    <a:alpha val="0"/>
                  </a:schemeClr>
                </a:gs>
              </a:gsLst>
              <a:lin ang="4800000" scaled="0"/>
              <a:tileRect/>
            </a:gra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5" name="矩形: 圆角 24"/>
          <p:cNvSpPr/>
          <p:nvPr userDrawn="1"/>
        </p:nvSpPr>
        <p:spPr>
          <a:xfrm rot="2700000">
            <a:off x="636447" y="352144"/>
            <a:ext cx="885478" cy="885478"/>
          </a:xfrm>
          <a:prstGeom prst="roundRect">
            <a:avLst/>
          </a:prstGeom>
          <a:gradFill>
            <a:gsLst>
              <a:gs pos="100000">
                <a:srgbClr val="25459C">
                  <a:alpha val="100000"/>
                </a:srgbClr>
              </a:gs>
              <a:gs pos="0">
                <a:srgbClr val="86B1ED">
                  <a:alpha val="100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3" name="矩形: 圆角 22"/>
          <p:cNvSpPr/>
          <p:nvPr userDrawn="1"/>
        </p:nvSpPr>
        <p:spPr>
          <a:xfrm rot="2700000">
            <a:off x="7283810" y="2501104"/>
            <a:ext cx="1421182" cy="1421182"/>
          </a:xfrm>
          <a:prstGeom prst="roundRect">
            <a:avLst/>
          </a:prstGeom>
          <a:gradFill>
            <a:gsLst>
              <a:gs pos="100000">
                <a:srgbClr val="224299"/>
              </a:gs>
              <a:gs pos="0">
                <a:srgbClr val="86B1ED">
                  <a:alpha val="100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6" name="矩形: 圆角 35"/>
          <p:cNvSpPr/>
          <p:nvPr userDrawn="1"/>
        </p:nvSpPr>
        <p:spPr>
          <a:xfrm rot="2700000">
            <a:off x="7407063" y="1908447"/>
            <a:ext cx="334291" cy="334287"/>
          </a:xfrm>
          <a:prstGeom prst="roundRect">
            <a:avLst/>
          </a:prstGeom>
          <a:gradFill>
            <a:gsLst>
              <a:gs pos="100000">
                <a:srgbClr val="5799F1">
                  <a:alpha val="66000"/>
                </a:srgbClr>
              </a:gs>
              <a:gs pos="0">
                <a:srgbClr val="53BCA4">
                  <a:alpha val="4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8" name="矩形: 圆角 37"/>
          <p:cNvSpPr/>
          <p:nvPr userDrawn="1"/>
        </p:nvSpPr>
        <p:spPr>
          <a:xfrm rot="2700000">
            <a:off x="7936360" y="1256999"/>
            <a:ext cx="607111" cy="607108"/>
          </a:xfrm>
          <a:prstGeom prst="roundRect">
            <a:avLst/>
          </a:prstGeom>
          <a:gradFill>
            <a:gsLst>
              <a:gs pos="100000">
                <a:srgbClr val="5799F1">
                  <a:alpha val="9600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6" name="矩形: 圆角 25"/>
          <p:cNvSpPr/>
          <p:nvPr userDrawn="1"/>
        </p:nvSpPr>
        <p:spPr>
          <a:xfrm rot="2700000">
            <a:off x="1618438" y="445320"/>
            <a:ext cx="699128" cy="699128"/>
          </a:xfrm>
          <a:prstGeom prst="roundRect">
            <a:avLst/>
          </a:prstGeom>
          <a:gradFill>
            <a:gsLst>
              <a:gs pos="100000">
                <a:srgbClr val="53BCA4">
                  <a:alpha val="100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grpSp>
        <p:nvGrpSpPr>
          <p:cNvPr id="30" name="组合 29"/>
          <p:cNvGrpSpPr/>
          <p:nvPr userDrawn="1"/>
        </p:nvGrpSpPr>
        <p:grpSpPr>
          <a:xfrm>
            <a:off x="1508366" y="197011"/>
            <a:ext cx="1316117" cy="1079141"/>
            <a:chOff x="1946592" y="2714132"/>
            <a:chExt cx="1316117" cy="1079141"/>
          </a:xfrm>
          <a:solidFill>
            <a:schemeClr val="bg1"/>
          </a:solidFill>
        </p:grpSpPr>
        <p:sp>
          <p:nvSpPr>
            <p:cNvPr id="41" name="任意多边形: 形状 40"/>
            <p:cNvSpPr/>
            <p:nvPr/>
          </p:nvSpPr>
          <p:spPr>
            <a:xfrm>
              <a:off x="2785310" y="2714132"/>
              <a:ext cx="477399" cy="477399"/>
            </a:xfrm>
            <a:custGeom>
              <a:avLst/>
              <a:gdLst>
                <a:gd name="connsiteX0" fmla="*/ 365760 w 731520"/>
                <a:gd name="connsiteY0" fmla="*/ 0 h 731520"/>
                <a:gd name="connsiteX1" fmla="*/ 731520 w 731520"/>
                <a:gd name="connsiteY1" fmla="*/ 365760 h 731520"/>
                <a:gd name="connsiteX2" fmla="*/ 365760 w 731520"/>
                <a:gd name="connsiteY2" fmla="*/ 731520 h 731520"/>
                <a:gd name="connsiteX3" fmla="*/ 0 w 731520"/>
                <a:gd name="connsiteY3" fmla="*/ 365760 h 731520"/>
                <a:gd name="connsiteX4" fmla="*/ 365760 w 731520"/>
                <a:gd name="connsiteY4" fmla="*/ 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365760" y="0"/>
                  </a:moveTo>
                  <a:cubicBezTo>
                    <a:pt x="365760" y="202004"/>
                    <a:pt x="529516" y="365760"/>
                    <a:pt x="731520" y="365760"/>
                  </a:cubicBezTo>
                  <a:cubicBezTo>
                    <a:pt x="529516" y="365760"/>
                    <a:pt x="365760" y="529516"/>
                    <a:pt x="365760" y="731520"/>
                  </a:cubicBezTo>
                  <a:cubicBezTo>
                    <a:pt x="365760" y="529516"/>
                    <a:pt x="202004" y="365760"/>
                    <a:pt x="0" y="365760"/>
                  </a:cubicBezTo>
                  <a:cubicBezTo>
                    <a:pt x="202004" y="365760"/>
                    <a:pt x="365760" y="202004"/>
                    <a:pt x="365760" y="0"/>
                  </a:cubicBezTo>
                  <a:close/>
                </a:path>
              </a:pathLst>
            </a:custGeom>
            <a:solidFill>
              <a:srgbClr val="698C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bg1"/>
                </a:solidFill>
                <a:ea typeface="方正仿宋_GB2312" panose="020B0703020204020201" charset="-122"/>
              </a:endParaRPr>
            </a:p>
          </p:txBody>
        </p:sp>
        <p:sp>
          <p:nvSpPr>
            <p:cNvPr id="42" name="任意多边形: 形状 41"/>
            <p:cNvSpPr/>
            <p:nvPr/>
          </p:nvSpPr>
          <p:spPr>
            <a:xfrm>
              <a:off x="1946592" y="3596325"/>
              <a:ext cx="196948" cy="196948"/>
            </a:xfrm>
            <a:custGeom>
              <a:avLst/>
              <a:gdLst>
                <a:gd name="connsiteX0" fmla="*/ 365760 w 731520"/>
                <a:gd name="connsiteY0" fmla="*/ 0 h 731520"/>
                <a:gd name="connsiteX1" fmla="*/ 731520 w 731520"/>
                <a:gd name="connsiteY1" fmla="*/ 365760 h 731520"/>
                <a:gd name="connsiteX2" fmla="*/ 365760 w 731520"/>
                <a:gd name="connsiteY2" fmla="*/ 731520 h 731520"/>
                <a:gd name="connsiteX3" fmla="*/ 0 w 731520"/>
                <a:gd name="connsiteY3" fmla="*/ 365760 h 731520"/>
                <a:gd name="connsiteX4" fmla="*/ 365760 w 731520"/>
                <a:gd name="connsiteY4" fmla="*/ 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 h="731520">
                  <a:moveTo>
                    <a:pt x="365760" y="0"/>
                  </a:moveTo>
                  <a:cubicBezTo>
                    <a:pt x="365760" y="202004"/>
                    <a:pt x="529516" y="365760"/>
                    <a:pt x="731520" y="365760"/>
                  </a:cubicBezTo>
                  <a:cubicBezTo>
                    <a:pt x="529516" y="365760"/>
                    <a:pt x="365760" y="529516"/>
                    <a:pt x="365760" y="731520"/>
                  </a:cubicBezTo>
                  <a:cubicBezTo>
                    <a:pt x="365760" y="529516"/>
                    <a:pt x="202004" y="365760"/>
                    <a:pt x="0" y="365760"/>
                  </a:cubicBezTo>
                  <a:cubicBezTo>
                    <a:pt x="202004" y="365760"/>
                    <a:pt x="365760" y="202004"/>
                    <a:pt x="36576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bg1"/>
                </a:solidFill>
                <a:ea typeface="方正仿宋_GB2312" panose="020B0703020204020201" charset="-122"/>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sp>
        <p:nvSpPr>
          <p:cNvPr id="35" name="图形 1"/>
          <p:cNvSpPr/>
          <p:nvPr userDrawn="1"/>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pic>
        <p:nvPicPr>
          <p:cNvPr id="6"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0" y="0"/>
            <a:ext cx="6516360" cy="3054000"/>
          </a:xfrm>
          <a:prstGeom prst="rect">
            <a:avLst/>
          </a:prstGeom>
        </p:spPr>
      </p:pic>
      <p:sp>
        <p:nvSpPr>
          <p:cNvPr id="22" name="矩形: 圆角 21"/>
          <p:cNvSpPr/>
          <p:nvPr userDrawn="1"/>
        </p:nvSpPr>
        <p:spPr>
          <a:xfrm rot="2700000">
            <a:off x="5453991" y="3709923"/>
            <a:ext cx="731552" cy="731552"/>
          </a:xfrm>
          <a:prstGeom prst="roundRect">
            <a:avLst/>
          </a:prstGeom>
          <a:gradFill>
            <a:gsLst>
              <a:gs pos="98000">
                <a:srgbClr val="2D4FA2">
                  <a:alpha val="64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 name="矩形: 圆角 9"/>
          <p:cNvSpPr/>
          <p:nvPr userDrawn="1"/>
        </p:nvSpPr>
        <p:spPr>
          <a:xfrm rot="2700000">
            <a:off x="5584579" y="2746813"/>
            <a:ext cx="4793375" cy="4793375"/>
          </a:xfrm>
          <a:prstGeom prst="roundRect">
            <a:avLst/>
          </a:prstGeom>
          <a:blipFill dpi="0" rotWithShape="0">
            <a:blip r:embed="rId3">
              <a:extLst>
                <a:ext uri="{BEBA8EAE-BF5A-486C-A8C5-ECC9F3942E4B}">
                  <a14:imgProps xmlns:a14="http://schemas.microsoft.com/office/drawing/2010/main">
                    <a14:imgLayer r:embed="rId4">
                      <a14:imgEffect>
                        <a14:colorTemperature colorTemp="5300"/>
                      </a14:imgEffect>
                    </a14:imgLayer>
                  </a14:imgProps>
                </a:ext>
              </a:extLst>
            </a:blip>
            <a:srcRect/>
            <a:tile tx="0" ty="-762000" sx="100000" sy="100000" flip="none" algn="tl"/>
          </a:blipFill>
          <a:ln w="6350">
            <a:gradFill flip="none" rotWithShape="1">
              <a:gsLst>
                <a:gs pos="0">
                  <a:schemeClr val="bg1"/>
                </a:gs>
                <a:gs pos="100000">
                  <a:schemeClr val="bg1">
                    <a:alpha val="0"/>
                  </a:schemeClr>
                </a:gs>
              </a:gsLst>
              <a:lin ang="4800000" scaled="0"/>
              <a:tileRect/>
            </a:gra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3" name="矩形: 圆角 22"/>
          <p:cNvSpPr/>
          <p:nvPr userDrawn="1"/>
        </p:nvSpPr>
        <p:spPr>
          <a:xfrm rot="2700000">
            <a:off x="5690053" y="1522546"/>
            <a:ext cx="2002310" cy="2002310"/>
          </a:xfrm>
          <a:prstGeom prst="roundRect">
            <a:avLst/>
          </a:prstGeom>
          <a:gradFill>
            <a:gsLst>
              <a:gs pos="100000">
                <a:srgbClr val="25459C">
                  <a:alpha val="100000"/>
                </a:srgbClr>
              </a:gs>
              <a:gs pos="0">
                <a:srgbClr val="86B1ED">
                  <a:alpha val="27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6" name="矩形: 圆角 35"/>
          <p:cNvSpPr/>
          <p:nvPr userDrawn="1"/>
        </p:nvSpPr>
        <p:spPr>
          <a:xfrm rot="2700000">
            <a:off x="5820134" y="965159"/>
            <a:ext cx="334291" cy="334287"/>
          </a:xfrm>
          <a:prstGeom prst="roundRect">
            <a:avLst/>
          </a:prstGeom>
          <a:gradFill>
            <a:gsLst>
              <a:gs pos="100000">
                <a:srgbClr val="2D4FA2">
                  <a:alpha val="83000"/>
                </a:srgbClr>
              </a:gs>
              <a:gs pos="0">
                <a:srgbClr val="86B1ED">
                  <a:alpha val="53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38" name="矩形: 圆角 37"/>
          <p:cNvSpPr/>
          <p:nvPr userDrawn="1"/>
        </p:nvSpPr>
        <p:spPr>
          <a:xfrm rot="2700000">
            <a:off x="7459065" y="920161"/>
            <a:ext cx="702530" cy="702527"/>
          </a:xfrm>
          <a:prstGeom prst="roundRect">
            <a:avLst/>
          </a:prstGeom>
          <a:gradFill>
            <a:gsLst>
              <a:gs pos="100000">
                <a:srgbClr val="5799F1">
                  <a:alpha val="0"/>
                </a:srgbClr>
              </a:gs>
              <a:gs pos="0">
                <a:srgbClr val="53BCA4">
                  <a:alpha val="5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28" name="矩形: 圆角 27"/>
          <p:cNvSpPr/>
          <p:nvPr/>
        </p:nvSpPr>
        <p:spPr>
          <a:xfrm>
            <a:off x="1031875" y="1746250"/>
            <a:ext cx="3828415"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8" name="矩形: 圆角 2"/>
          <p:cNvSpPr/>
          <p:nvPr userDrawn="1"/>
        </p:nvSpPr>
        <p:spPr>
          <a:xfrm rot="2700000">
            <a:off x="5028448" y="3045413"/>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pic>
        <p:nvPicPr>
          <p:cNvPr id="113"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36195" y="0"/>
            <a:ext cx="9499600" cy="4451985"/>
          </a:xfrm>
          <a:prstGeom prst="rect">
            <a:avLst/>
          </a:prstGeom>
        </p:spPr>
      </p:pic>
      <p:sp>
        <p:nvSpPr>
          <p:cNvPr id="35" name="图形 1"/>
          <p:cNvSpPr/>
          <p:nvPr userDrawn="1">
            <p:custDataLst>
              <p:tags r:id="rId3"/>
            </p:custDataLst>
          </p:nvPr>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sp>
        <p:nvSpPr>
          <p:cNvPr id="6" name="矩形: 圆角 21"/>
          <p:cNvSpPr/>
          <p:nvPr userDrawn="1">
            <p:custDataLst>
              <p:tags r:id="rId4"/>
            </p:custDataLst>
          </p:nvPr>
        </p:nvSpPr>
        <p:spPr>
          <a:xfrm rot="2340000">
            <a:off x="6449036" y="4736718"/>
            <a:ext cx="731552" cy="731552"/>
          </a:xfrm>
          <a:prstGeom prst="roundRect">
            <a:avLst/>
          </a:prstGeom>
          <a:gradFill>
            <a:gsLst>
              <a:gs pos="98000">
                <a:srgbClr val="2D4FA2">
                  <a:alpha val="64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7" name="矩形: 圆角 22"/>
          <p:cNvSpPr/>
          <p:nvPr userDrawn="1">
            <p:custDataLst>
              <p:tags r:id="rId5"/>
            </p:custDataLst>
          </p:nvPr>
        </p:nvSpPr>
        <p:spPr>
          <a:xfrm rot="2700000">
            <a:off x="7777933" y="4409256"/>
            <a:ext cx="2002310" cy="2002310"/>
          </a:xfrm>
          <a:prstGeom prst="roundRect">
            <a:avLst/>
          </a:prstGeom>
          <a:gradFill>
            <a:gsLst>
              <a:gs pos="100000">
                <a:srgbClr val="25459C">
                  <a:alpha val="100000"/>
                </a:srgbClr>
              </a:gs>
              <a:gs pos="0">
                <a:srgbClr val="86B1ED">
                  <a:alpha val="27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9" name="矩形: 圆角 37"/>
          <p:cNvSpPr/>
          <p:nvPr userDrawn="1">
            <p:custDataLst>
              <p:tags r:id="rId6"/>
            </p:custDataLst>
          </p:nvPr>
        </p:nvSpPr>
        <p:spPr>
          <a:xfrm rot="2700000">
            <a:off x="8822410" y="3077256"/>
            <a:ext cx="702530" cy="702527"/>
          </a:xfrm>
          <a:prstGeom prst="roundRect">
            <a:avLst/>
          </a:prstGeom>
          <a:gradFill>
            <a:gsLst>
              <a:gs pos="100000">
                <a:srgbClr val="5799F1">
                  <a:alpha val="0"/>
                </a:srgbClr>
              </a:gs>
              <a:gs pos="0">
                <a:srgbClr val="53BCA4">
                  <a:alpha val="5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1" name="矩形: 圆角 2"/>
          <p:cNvSpPr/>
          <p:nvPr userDrawn="1">
            <p:custDataLst>
              <p:tags r:id="rId7"/>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4" name="矩形: 圆角 27"/>
          <p:cNvSpPr/>
          <p:nvPr/>
        </p:nvSpPr>
        <p:spPr>
          <a:xfrm>
            <a:off x="2625090" y="251460"/>
            <a:ext cx="3828415"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pic>
        <p:nvPicPr>
          <p:cNvPr id="113"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0" y="0"/>
            <a:ext cx="9499600" cy="4451985"/>
          </a:xfrm>
          <a:prstGeom prst="rect">
            <a:avLst/>
          </a:prstGeom>
        </p:spPr>
      </p:pic>
      <p:sp>
        <p:nvSpPr>
          <p:cNvPr id="35" name="图形 1"/>
          <p:cNvSpPr/>
          <p:nvPr userDrawn="1">
            <p:custDataLst>
              <p:tags r:id="rId3"/>
            </p:custDataLst>
          </p:nvPr>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sp>
        <p:nvSpPr>
          <p:cNvPr id="6" name="矩形: 圆角 21"/>
          <p:cNvSpPr/>
          <p:nvPr userDrawn="1">
            <p:custDataLst>
              <p:tags r:id="rId4"/>
            </p:custDataLst>
          </p:nvPr>
        </p:nvSpPr>
        <p:spPr>
          <a:xfrm rot="2340000">
            <a:off x="6449036" y="4736718"/>
            <a:ext cx="731552" cy="731552"/>
          </a:xfrm>
          <a:prstGeom prst="roundRect">
            <a:avLst/>
          </a:prstGeom>
          <a:gradFill>
            <a:gsLst>
              <a:gs pos="98000">
                <a:srgbClr val="2D4FA2">
                  <a:alpha val="64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7" name="矩形: 圆角 22"/>
          <p:cNvSpPr/>
          <p:nvPr userDrawn="1">
            <p:custDataLst>
              <p:tags r:id="rId5"/>
            </p:custDataLst>
          </p:nvPr>
        </p:nvSpPr>
        <p:spPr>
          <a:xfrm rot="2460000">
            <a:off x="7777933" y="4409256"/>
            <a:ext cx="2002310" cy="2002310"/>
          </a:xfrm>
          <a:prstGeom prst="roundRect">
            <a:avLst/>
          </a:prstGeom>
          <a:gradFill>
            <a:gsLst>
              <a:gs pos="100000">
                <a:srgbClr val="25459C">
                  <a:alpha val="100000"/>
                </a:srgbClr>
              </a:gs>
              <a:gs pos="0">
                <a:srgbClr val="86B1ED">
                  <a:alpha val="27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9" name="矩形: 圆角 37"/>
          <p:cNvSpPr/>
          <p:nvPr userDrawn="1">
            <p:custDataLst>
              <p:tags r:id="rId6"/>
            </p:custDataLst>
          </p:nvPr>
        </p:nvSpPr>
        <p:spPr>
          <a:xfrm rot="2700000">
            <a:off x="8822410" y="3077256"/>
            <a:ext cx="702530" cy="702527"/>
          </a:xfrm>
          <a:prstGeom prst="roundRect">
            <a:avLst/>
          </a:prstGeom>
          <a:gradFill>
            <a:gsLst>
              <a:gs pos="100000">
                <a:srgbClr val="5799F1">
                  <a:alpha val="0"/>
                </a:srgbClr>
              </a:gs>
              <a:gs pos="0">
                <a:srgbClr val="53BCA4">
                  <a:alpha val="5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1" name="矩形: 圆角 2"/>
          <p:cNvSpPr/>
          <p:nvPr userDrawn="1">
            <p:custDataLst>
              <p:tags r:id="rId7"/>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4" name="矩形: 圆角 27"/>
          <p:cNvSpPr/>
          <p:nvPr/>
        </p:nvSpPr>
        <p:spPr>
          <a:xfrm>
            <a:off x="2625090" y="251460"/>
            <a:ext cx="3828415"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3" name="矩形: 圆角 12"/>
          <p:cNvSpPr/>
          <p:nvPr userDrawn="1">
            <p:custDataLst>
              <p:tags r:id="rId8"/>
            </p:custDataLst>
          </p:nvPr>
        </p:nvSpPr>
        <p:spPr>
          <a:xfrm rot="2700000">
            <a:off x="4153489" y="2385065"/>
            <a:ext cx="837024" cy="837024"/>
          </a:xfrm>
          <a:prstGeom prst="roundRect">
            <a:avLst/>
          </a:prstGeom>
          <a:gradFill>
            <a:gsLst>
              <a:gs pos="100000">
                <a:srgbClr val="224299"/>
              </a:gs>
              <a:gs pos="0">
                <a:srgbClr val="86B1ED"/>
              </a:gs>
            </a:gsLst>
            <a:lin ang="5400000" scaled="1"/>
          </a:gradFill>
          <a:ln>
            <a:solidFill>
              <a:schemeClr val="bg1"/>
            </a:soli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pic>
        <p:nvPicPr>
          <p:cNvPr id="113"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36195" y="0"/>
            <a:ext cx="9499600" cy="4451985"/>
          </a:xfrm>
          <a:prstGeom prst="rect">
            <a:avLst/>
          </a:prstGeom>
        </p:spPr>
      </p:pic>
      <p:sp>
        <p:nvSpPr>
          <p:cNvPr id="35" name="图形 1"/>
          <p:cNvSpPr/>
          <p:nvPr userDrawn="1">
            <p:custDataLst>
              <p:tags r:id="rId3"/>
            </p:custDataLst>
          </p:nvPr>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sp>
        <p:nvSpPr>
          <p:cNvPr id="6" name="矩形: 圆角 21"/>
          <p:cNvSpPr/>
          <p:nvPr userDrawn="1">
            <p:custDataLst>
              <p:tags r:id="rId4"/>
            </p:custDataLst>
          </p:nvPr>
        </p:nvSpPr>
        <p:spPr>
          <a:xfrm rot="2340000">
            <a:off x="6449036" y="4736718"/>
            <a:ext cx="731552" cy="731552"/>
          </a:xfrm>
          <a:prstGeom prst="roundRect">
            <a:avLst/>
          </a:prstGeom>
          <a:gradFill>
            <a:gsLst>
              <a:gs pos="98000">
                <a:srgbClr val="2D4FA2">
                  <a:alpha val="64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7" name="矩形: 圆角 22"/>
          <p:cNvSpPr/>
          <p:nvPr userDrawn="1">
            <p:custDataLst>
              <p:tags r:id="rId5"/>
            </p:custDataLst>
          </p:nvPr>
        </p:nvSpPr>
        <p:spPr>
          <a:xfrm rot="2700000">
            <a:off x="7777933" y="4409256"/>
            <a:ext cx="2002310" cy="2002310"/>
          </a:xfrm>
          <a:prstGeom prst="roundRect">
            <a:avLst/>
          </a:prstGeom>
          <a:gradFill>
            <a:gsLst>
              <a:gs pos="100000">
                <a:srgbClr val="25459C">
                  <a:alpha val="100000"/>
                </a:srgbClr>
              </a:gs>
              <a:gs pos="0">
                <a:srgbClr val="86B1ED">
                  <a:alpha val="27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9" name="矩形: 圆角 37"/>
          <p:cNvSpPr/>
          <p:nvPr userDrawn="1">
            <p:custDataLst>
              <p:tags r:id="rId6"/>
            </p:custDataLst>
          </p:nvPr>
        </p:nvSpPr>
        <p:spPr>
          <a:xfrm rot="2700000">
            <a:off x="8822410" y="3077256"/>
            <a:ext cx="702530" cy="702527"/>
          </a:xfrm>
          <a:prstGeom prst="roundRect">
            <a:avLst/>
          </a:prstGeom>
          <a:gradFill>
            <a:gsLst>
              <a:gs pos="100000">
                <a:srgbClr val="5799F1">
                  <a:alpha val="0"/>
                </a:srgbClr>
              </a:gs>
              <a:gs pos="0">
                <a:srgbClr val="53BCA4">
                  <a:alpha val="5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1" name="矩形: 圆角 2"/>
          <p:cNvSpPr/>
          <p:nvPr userDrawn="1">
            <p:custDataLst>
              <p:tags r:id="rId7"/>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4" name="矩形: 圆角 27"/>
          <p:cNvSpPr/>
          <p:nvPr/>
        </p:nvSpPr>
        <p:spPr>
          <a:xfrm>
            <a:off x="2625090" y="251460"/>
            <a:ext cx="3828415"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 name="Freeform 7"/>
          <p:cNvSpPr/>
          <p:nvPr userDrawn="1">
            <p:custDataLst>
              <p:tags r:id="rId8"/>
            </p:custDataLst>
          </p:nvPr>
        </p:nvSpPr>
        <p:spPr bwMode="auto">
          <a:xfrm rot="10800000" flipV="1">
            <a:off x="3507325" y="1593204"/>
            <a:ext cx="2631691" cy="605097"/>
          </a:xfrm>
          <a:custGeom>
            <a:avLst/>
            <a:gdLst>
              <a:gd name="T0" fmla="*/ 793 w 1157"/>
              <a:gd name="T1" fmla="*/ 0 h 266"/>
              <a:gd name="T2" fmla="*/ 400 w 1157"/>
              <a:gd name="T3" fmla="*/ 0 h 266"/>
              <a:gd name="T4" fmla="*/ 393 w 1157"/>
              <a:gd name="T5" fmla="*/ 0 h 266"/>
              <a:gd name="T6" fmla="*/ 0 w 1157"/>
              <a:gd name="T7" fmla="*/ 0 h 266"/>
              <a:gd name="T8" fmla="*/ 0 w 1157"/>
              <a:gd name="T9" fmla="*/ 234 h 266"/>
              <a:gd name="T10" fmla="*/ 400 w 1157"/>
              <a:gd name="T11" fmla="*/ 234 h 266"/>
              <a:gd name="T12" fmla="*/ 400 w 1157"/>
              <a:gd name="T13" fmla="*/ 234 h 266"/>
              <a:gd name="T14" fmla="*/ 793 w 1157"/>
              <a:gd name="T15" fmla="*/ 234 h 266"/>
              <a:gd name="T16" fmla="*/ 885 w 1157"/>
              <a:gd name="T17" fmla="*/ 266 h 266"/>
              <a:gd name="T18" fmla="*/ 1157 w 1157"/>
              <a:gd name="T19" fmla="*/ 266 h 266"/>
              <a:gd name="T20" fmla="*/ 793 w 1157"/>
              <a:gd name="T21"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7" h="266">
                <a:moveTo>
                  <a:pt x="793" y="0"/>
                </a:moveTo>
                <a:cubicBezTo>
                  <a:pt x="400" y="0"/>
                  <a:pt x="400" y="0"/>
                  <a:pt x="400" y="0"/>
                </a:cubicBezTo>
                <a:cubicBezTo>
                  <a:pt x="393" y="0"/>
                  <a:pt x="393" y="0"/>
                  <a:pt x="393" y="0"/>
                </a:cubicBezTo>
                <a:cubicBezTo>
                  <a:pt x="0" y="0"/>
                  <a:pt x="0" y="0"/>
                  <a:pt x="0" y="0"/>
                </a:cubicBezTo>
                <a:cubicBezTo>
                  <a:pt x="0" y="234"/>
                  <a:pt x="0" y="234"/>
                  <a:pt x="0" y="234"/>
                </a:cubicBezTo>
                <a:cubicBezTo>
                  <a:pt x="400" y="234"/>
                  <a:pt x="400" y="234"/>
                  <a:pt x="400" y="234"/>
                </a:cubicBezTo>
                <a:cubicBezTo>
                  <a:pt x="400" y="234"/>
                  <a:pt x="400" y="234"/>
                  <a:pt x="400" y="234"/>
                </a:cubicBezTo>
                <a:cubicBezTo>
                  <a:pt x="793" y="234"/>
                  <a:pt x="793" y="234"/>
                  <a:pt x="793" y="234"/>
                </a:cubicBezTo>
                <a:cubicBezTo>
                  <a:pt x="828" y="234"/>
                  <a:pt x="859" y="246"/>
                  <a:pt x="885" y="266"/>
                </a:cubicBezTo>
                <a:cubicBezTo>
                  <a:pt x="1157" y="266"/>
                  <a:pt x="1157" y="266"/>
                  <a:pt x="1157" y="266"/>
                </a:cubicBezTo>
                <a:cubicBezTo>
                  <a:pt x="1108" y="112"/>
                  <a:pt x="963" y="0"/>
                  <a:pt x="793" y="0"/>
                </a:cubicBezTo>
                <a:close/>
              </a:path>
            </a:pathLst>
          </a:cu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sym typeface="+mn-lt"/>
            </a:endParaRPr>
          </a:p>
        </p:txBody>
      </p:sp>
      <p:sp>
        <p:nvSpPr>
          <p:cNvPr id="8" name="Freeform 5"/>
          <p:cNvSpPr/>
          <p:nvPr userDrawn="1">
            <p:custDataLst>
              <p:tags r:id="rId9"/>
            </p:custDataLst>
          </p:nvPr>
        </p:nvSpPr>
        <p:spPr bwMode="auto">
          <a:xfrm>
            <a:off x="2993451" y="2807600"/>
            <a:ext cx="2672992" cy="1133356"/>
          </a:xfrm>
          <a:custGeom>
            <a:avLst/>
            <a:gdLst>
              <a:gd name="T0" fmla="*/ 885 w 1175"/>
              <a:gd name="T1" fmla="*/ 0 h 498"/>
              <a:gd name="T2" fmla="*/ 941 w 1175"/>
              <a:gd name="T3" fmla="*/ 116 h 498"/>
              <a:gd name="T4" fmla="*/ 793 w 1175"/>
              <a:gd name="T5" fmla="*/ 264 h 498"/>
              <a:gd name="T6" fmla="*/ 400 w 1175"/>
              <a:gd name="T7" fmla="*/ 264 h 498"/>
              <a:gd name="T8" fmla="*/ 394 w 1175"/>
              <a:gd name="T9" fmla="*/ 264 h 498"/>
              <a:gd name="T10" fmla="*/ 0 w 1175"/>
              <a:gd name="T11" fmla="*/ 264 h 498"/>
              <a:gd name="T12" fmla="*/ 0 w 1175"/>
              <a:gd name="T13" fmla="*/ 498 h 498"/>
              <a:gd name="T14" fmla="*/ 394 w 1175"/>
              <a:gd name="T15" fmla="*/ 498 h 498"/>
              <a:gd name="T16" fmla="*/ 400 w 1175"/>
              <a:gd name="T17" fmla="*/ 498 h 498"/>
              <a:gd name="T18" fmla="*/ 793 w 1175"/>
              <a:gd name="T19" fmla="*/ 498 h 498"/>
              <a:gd name="T20" fmla="*/ 1175 w 1175"/>
              <a:gd name="T21" fmla="*/ 116 h 498"/>
              <a:gd name="T22" fmla="*/ 1157 w 1175"/>
              <a:gd name="T23" fmla="*/ 0 h 498"/>
              <a:gd name="T24" fmla="*/ 885 w 1175"/>
              <a:gd name="T25"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5" h="498">
                <a:moveTo>
                  <a:pt x="885" y="0"/>
                </a:moveTo>
                <a:cubicBezTo>
                  <a:pt x="919" y="27"/>
                  <a:pt x="941" y="69"/>
                  <a:pt x="941" y="116"/>
                </a:cubicBezTo>
                <a:cubicBezTo>
                  <a:pt x="941" y="198"/>
                  <a:pt x="875" y="264"/>
                  <a:pt x="793" y="264"/>
                </a:cubicBezTo>
                <a:cubicBezTo>
                  <a:pt x="400" y="264"/>
                  <a:pt x="400" y="264"/>
                  <a:pt x="400" y="264"/>
                </a:cubicBezTo>
                <a:cubicBezTo>
                  <a:pt x="394" y="264"/>
                  <a:pt x="394" y="264"/>
                  <a:pt x="394" y="264"/>
                </a:cubicBezTo>
                <a:cubicBezTo>
                  <a:pt x="0" y="264"/>
                  <a:pt x="0" y="264"/>
                  <a:pt x="0" y="264"/>
                </a:cubicBezTo>
                <a:cubicBezTo>
                  <a:pt x="0" y="498"/>
                  <a:pt x="0" y="498"/>
                  <a:pt x="0" y="498"/>
                </a:cubicBezTo>
                <a:cubicBezTo>
                  <a:pt x="394" y="498"/>
                  <a:pt x="394" y="498"/>
                  <a:pt x="394" y="498"/>
                </a:cubicBezTo>
                <a:cubicBezTo>
                  <a:pt x="400" y="498"/>
                  <a:pt x="400" y="498"/>
                  <a:pt x="400" y="498"/>
                </a:cubicBezTo>
                <a:cubicBezTo>
                  <a:pt x="793" y="498"/>
                  <a:pt x="793" y="498"/>
                  <a:pt x="793" y="498"/>
                </a:cubicBezTo>
                <a:cubicBezTo>
                  <a:pt x="1004" y="498"/>
                  <a:pt x="1175" y="327"/>
                  <a:pt x="1175" y="116"/>
                </a:cubicBezTo>
                <a:cubicBezTo>
                  <a:pt x="1175" y="75"/>
                  <a:pt x="1168" y="36"/>
                  <a:pt x="1157" y="0"/>
                </a:cubicBezTo>
                <a:lnTo>
                  <a:pt x="885" y="0"/>
                </a:lnTo>
                <a:close/>
              </a:path>
            </a:pathLst>
          </a:custGeom>
          <a:gradFill>
            <a:gsLst>
              <a:gs pos="100000">
                <a:srgbClr val="86B1ED"/>
              </a:gs>
              <a:gs pos="0">
                <a:srgbClr val="53BCA4"/>
              </a:gs>
            </a:gsLst>
            <a:lin ang="5400000" scaled="1"/>
          </a:gra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ea typeface="方正仿宋_GB2312" panose="020B0703020204020201" charset="-122"/>
              <a:cs typeface="方正仿宋_GB2312" panose="020B0703020204020201" charset="-122"/>
              <a:sym typeface="+mn-lt"/>
            </a:endParaRPr>
          </a:p>
        </p:txBody>
      </p:sp>
      <p:sp>
        <p:nvSpPr>
          <p:cNvPr id="12" name="Freeform 7"/>
          <p:cNvSpPr/>
          <p:nvPr userDrawn="1">
            <p:custDataLst>
              <p:tags r:id="rId10"/>
            </p:custDataLst>
          </p:nvPr>
        </p:nvSpPr>
        <p:spPr bwMode="auto">
          <a:xfrm>
            <a:off x="3034752" y="2198236"/>
            <a:ext cx="2631691" cy="605097"/>
          </a:xfrm>
          <a:custGeom>
            <a:avLst/>
            <a:gdLst>
              <a:gd name="T0" fmla="*/ 793 w 1157"/>
              <a:gd name="T1" fmla="*/ 0 h 266"/>
              <a:gd name="T2" fmla="*/ 400 w 1157"/>
              <a:gd name="T3" fmla="*/ 0 h 266"/>
              <a:gd name="T4" fmla="*/ 393 w 1157"/>
              <a:gd name="T5" fmla="*/ 0 h 266"/>
              <a:gd name="T6" fmla="*/ 0 w 1157"/>
              <a:gd name="T7" fmla="*/ 0 h 266"/>
              <a:gd name="T8" fmla="*/ 0 w 1157"/>
              <a:gd name="T9" fmla="*/ 234 h 266"/>
              <a:gd name="T10" fmla="*/ 400 w 1157"/>
              <a:gd name="T11" fmla="*/ 234 h 266"/>
              <a:gd name="T12" fmla="*/ 400 w 1157"/>
              <a:gd name="T13" fmla="*/ 234 h 266"/>
              <a:gd name="T14" fmla="*/ 793 w 1157"/>
              <a:gd name="T15" fmla="*/ 234 h 266"/>
              <a:gd name="T16" fmla="*/ 885 w 1157"/>
              <a:gd name="T17" fmla="*/ 266 h 266"/>
              <a:gd name="T18" fmla="*/ 1157 w 1157"/>
              <a:gd name="T19" fmla="*/ 266 h 266"/>
              <a:gd name="T20" fmla="*/ 793 w 1157"/>
              <a:gd name="T21"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7" h="266">
                <a:moveTo>
                  <a:pt x="793" y="0"/>
                </a:moveTo>
                <a:cubicBezTo>
                  <a:pt x="400" y="0"/>
                  <a:pt x="400" y="0"/>
                  <a:pt x="400" y="0"/>
                </a:cubicBezTo>
                <a:cubicBezTo>
                  <a:pt x="393" y="0"/>
                  <a:pt x="393" y="0"/>
                  <a:pt x="393" y="0"/>
                </a:cubicBezTo>
                <a:cubicBezTo>
                  <a:pt x="0" y="0"/>
                  <a:pt x="0" y="0"/>
                  <a:pt x="0" y="0"/>
                </a:cubicBezTo>
                <a:cubicBezTo>
                  <a:pt x="0" y="234"/>
                  <a:pt x="0" y="234"/>
                  <a:pt x="0" y="234"/>
                </a:cubicBezTo>
                <a:cubicBezTo>
                  <a:pt x="400" y="234"/>
                  <a:pt x="400" y="234"/>
                  <a:pt x="400" y="234"/>
                </a:cubicBezTo>
                <a:cubicBezTo>
                  <a:pt x="400" y="234"/>
                  <a:pt x="400" y="234"/>
                  <a:pt x="400" y="234"/>
                </a:cubicBezTo>
                <a:cubicBezTo>
                  <a:pt x="793" y="234"/>
                  <a:pt x="793" y="234"/>
                  <a:pt x="793" y="234"/>
                </a:cubicBezTo>
                <a:cubicBezTo>
                  <a:pt x="828" y="234"/>
                  <a:pt x="859" y="246"/>
                  <a:pt x="885" y="266"/>
                </a:cubicBezTo>
                <a:cubicBezTo>
                  <a:pt x="1157" y="266"/>
                  <a:pt x="1157" y="266"/>
                  <a:pt x="1157" y="266"/>
                </a:cubicBezTo>
                <a:cubicBezTo>
                  <a:pt x="1108" y="112"/>
                  <a:pt x="963" y="0"/>
                  <a:pt x="793" y="0"/>
                </a:cubicBezTo>
                <a:close/>
              </a:path>
            </a:pathLst>
          </a:cu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sym typeface="+mn-lt"/>
            </a:endParaRPr>
          </a:p>
        </p:txBody>
      </p:sp>
      <p:sp>
        <p:nvSpPr>
          <p:cNvPr id="13" name="Freeform 7"/>
          <p:cNvSpPr/>
          <p:nvPr userDrawn="1">
            <p:custDataLst>
              <p:tags r:id="rId11"/>
            </p:custDataLst>
          </p:nvPr>
        </p:nvSpPr>
        <p:spPr bwMode="auto">
          <a:xfrm rot="10800000">
            <a:off x="3507326" y="2721098"/>
            <a:ext cx="2672991" cy="610530"/>
          </a:xfrm>
          <a:custGeom>
            <a:avLst/>
            <a:gdLst>
              <a:gd name="T0" fmla="*/ 793 w 1157"/>
              <a:gd name="T1" fmla="*/ 0 h 266"/>
              <a:gd name="T2" fmla="*/ 400 w 1157"/>
              <a:gd name="T3" fmla="*/ 0 h 266"/>
              <a:gd name="T4" fmla="*/ 393 w 1157"/>
              <a:gd name="T5" fmla="*/ 0 h 266"/>
              <a:gd name="T6" fmla="*/ 0 w 1157"/>
              <a:gd name="T7" fmla="*/ 0 h 266"/>
              <a:gd name="T8" fmla="*/ 0 w 1157"/>
              <a:gd name="T9" fmla="*/ 234 h 266"/>
              <a:gd name="T10" fmla="*/ 400 w 1157"/>
              <a:gd name="T11" fmla="*/ 234 h 266"/>
              <a:gd name="T12" fmla="*/ 400 w 1157"/>
              <a:gd name="T13" fmla="*/ 234 h 266"/>
              <a:gd name="T14" fmla="*/ 793 w 1157"/>
              <a:gd name="T15" fmla="*/ 234 h 266"/>
              <a:gd name="T16" fmla="*/ 885 w 1157"/>
              <a:gd name="T17" fmla="*/ 266 h 266"/>
              <a:gd name="T18" fmla="*/ 1157 w 1157"/>
              <a:gd name="T19" fmla="*/ 266 h 266"/>
              <a:gd name="T20" fmla="*/ 793 w 1157"/>
              <a:gd name="T21"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7" h="266">
                <a:moveTo>
                  <a:pt x="793" y="0"/>
                </a:moveTo>
                <a:cubicBezTo>
                  <a:pt x="400" y="0"/>
                  <a:pt x="400" y="0"/>
                  <a:pt x="400" y="0"/>
                </a:cubicBezTo>
                <a:cubicBezTo>
                  <a:pt x="393" y="0"/>
                  <a:pt x="393" y="0"/>
                  <a:pt x="393" y="0"/>
                </a:cubicBezTo>
                <a:cubicBezTo>
                  <a:pt x="0" y="0"/>
                  <a:pt x="0" y="0"/>
                  <a:pt x="0" y="0"/>
                </a:cubicBezTo>
                <a:cubicBezTo>
                  <a:pt x="0" y="234"/>
                  <a:pt x="0" y="234"/>
                  <a:pt x="0" y="234"/>
                </a:cubicBezTo>
                <a:cubicBezTo>
                  <a:pt x="400" y="234"/>
                  <a:pt x="400" y="234"/>
                  <a:pt x="400" y="234"/>
                </a:cubicBezTo>
                <a:cubicBezTo>
                  <a:pt x="400" y="234"/>
                  <a:pt x="400" y="234"/>
                  <a:pt x="400" y="234"/>
                </a:cubicBezTo>
                <a:cubicBezTo>
                  <a:pt x="793" y="234"/>
                  <a:pt x="793" y="234"/>
                  <a:pt x="793" y="234"/>
                </a:cubicBezTo>
                <a:cubicBezTo>
                  <a:pt x="828" y="234"/>
                  <a:pt x="859" y="246"/>
                  <a:pt x="885" y="266"/>
                </a:cubicBezTo>
                <a:cubicBezTo>
                  <a:pt x="1157" y="266"/>
                  <a:pt x="1157" y="266"/>
                  <a:pt x="1157" y="266"/>
                </a:cubicBezTo>
                <a:cubicBezTo>
                  <a:pt x="1108" y="112"/>
                  <a:pt x="963" y="0"/>
                  <a:pt x="793" y="0"/>
                </a:cubicBezTo>
                <a:close/>
              </a:path>
            </a:pathLst>
          </a:custGeom>
          <a:gradFill>
            <a:gsLst>
              <a:gs pos="100000">
                <a:srgbClr val="86B1ED"/>
              </a:gs>
              <a:gs pos="0">
                <a:srgbClr val="53BCA4"/>
              </a:gs>
            </a:gsLst>
            <a:lin ang="5400000" scaled="1"/>
          </a:gra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ea typeface="方正仿宋_GB2312" panose="020B0703020204020201" charset="-122"/>
              <a:cs typeface="方正仿宋_GB2312" panose="020B0703020204020201" charset="-122"/>
              <a:sym typeface="+mn-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pic>
        <p:nvPicPr>
          <p:cNvPr id="113"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36195" y="0"/>
            <a:ext cx="9499600" cy="4451985"/>
          </a:xfrm>
          <a:prstGeom prst="rect">
            <a:avLst/>
          </a:prstGeom>
        </p:spPr>
      </p:pic>
      <p:sp>
        <p:nvSpPr>
          <p:cNvPr id="35" name="图形 1"/>
          <p:cNvSpPr/>
          <p:nvPr userDrawn="1">
            <p:custDataLst>
              <p:tags r:id="rId3"/>
            </p:custDataLst>
          </p:nvPr>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sp>
        <p:nvSpPr>
          <p:cNvPr id="6" name="矩形: 圆角 21"/>
          <p:cNvSpPr/>
          <p:nvPr userDrawn="1">
            <p:custDataLst>
              <p:tags r:id="rId4"/>
            </p:custDataLst>
          </p:nvPr>
        </p:nvSpPr>
        <p:spPr>
          <a:xfrm rot="2340000">
            <a:off x="6449036" y="4736718"/>
            <a:ext cx="731552" cy="731552"/>
          </a:xfrm>
          <a:prstGeom prst="roundRect">
            <a:avLst/>
          </a:prstGeom>
          <a:gradFill>
            <a:gsLst>
              <a:gs pos="98000">
                <a:srgbClr val="2D4FA2">
                  <a:alpha val="64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7" name="矩形: 圆角 22"/>
          <p:cNvSpPr/>
          <p:nvPr userDrawn="1">
            <p:custDataLst>
              <p:tags r:id="rId5"/>
            </p:custDataLst>
          </p:nvPr>
        </p:nvSpPr>
        <p:spPr>
          <a:xfrm rot="2700000">
            <a:off x="7777933" y="4409256"/>
            <a:ext cx="2002310" cy="2002310"/>
          </a:xfrm>
          <a:prstGeom prst="roundRect">
            <a:avLst/>
          </a:prstGeom>
          <a:gradFill>
            <a:gsLst>
              <a:gs pos="100000">
                <a:srgbClr val="25459C">
                  <a:alpha val="100000"/>
                </a:srgbClr>
              </a:gs>
              <a:gs pos="0">
                <a:srgbClr val="86B1ED">
                  <a:alpha val="27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9" name="矩形: 圆角 37"/>
          <p:cNvSpPr/>
          <p:nvPr userDrawn="1">
            <p:custDataLst>
              <p:tags r:id="rId6"/>
            </p:custDataLst>
          </p:nvPr>
        </p:nvSpPr>
        <p:spPr>
          <a:xfrm rot="2700000">
            <a:off x="8822410" y="3077256"/>
            <a:ext cx="702530" cy="702527"/>
          </a:xfrm>
          <a:prstGeom prst="roundRect">
            <a:avLst/>
          </a:prstGeom>
          <a:gradFill>
            <a:gsLst>
              <a:gs pos="100000">
                <a:srgbClr val="5799F1">
                  <a:alpha val="0"/>
                </a:srgbClr>
              </a:gs>
              <a:gs pos="0">
                <a:srgbClr val="53BCA4">
                  <a:alpha val="5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104" name="矩形: 圆角 27"/>
          <p:cNvSpPr/>
          <p:nvPr/>
        </p:nvSpPr>
        <p:spPr>
          <a:xfrm>
            <a:off x="2625090" y="251460"/>
            <a:ext cx="3828415"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grpSp>
        <p:nvGrpSpPr>
          <p:cNvPr id="8" name="组合 7"/>
          <p:cNvGrpSpPr/>
          <p:nvPr userDrawn="1"/>
        </p:nvGrpSpPr>
        <p:grpSpPr>
          <a:xfrm>
            <a:off x="3254006" y="1419622"/>
            <a:ext cx="2635987" cy="2593233"/>
            <a:chOff x="3602194" y="2458967"/>
            <a:chExt cx="2018672" cy="1985929"/>
          </a:xfrm>
        </p:grpSpPr>
        <p:sp>
          <p:nvSpPr>
            <p:cNvPr id="16" name="圆角矩形 21"/>
            <p:cNvSpPr/>
            <p:nvPr/>
          </p:nvSpPr>
          <p:spPr>
            <a:xfrm>
              <a:off x="3602194" y="2458967"/>
              <a:ext cx="938578" cy="938578"/>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ea typeface="方正仿宋_GB2312" panose="020B0703020204020201" charset="-122"/>
                <a:sym typeface="+mn-lt"/>
              </a:endParaRPr>
            </a:p>
          </p:txBody>
        </p:sp>
        <p:sp>
          <p:nvSpPr>
            <p:cNvPr id="14" name="圆角矩形 19"/>
            <p:cNvSpPr/>
            <p:nvPr/>
          </p:nvSpPr>
          <p:spPr>
            <a:xfrm>
              <a:off x="4682287" y="2458967"/>
              <a:ext cx="938578" cy="938578"/>
            </a:xfrm>
            <a:prstGeom prst="roundRect">
              <a:avLst/>
            </a:prstGeom>
            <a:gradFill>
              <a:gsLst>
                <a:gs pos="100000">
                  <a:srgbClr val="86B1ED"/>
                </a:gs>
                <a:gs pos="0">
                  <a:srgbClr val="53BCA4"/>
                </a:gs>
              </a:gsLst>
              <a:lin ang="5400000" scaled="1"/>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endParaRPr lang="zh-CN" altLang="en-US" dirty="0">
                <a:ea typeface="方正仿宋_GB2312" panose="020B0703020204020201" charset="-122"/>
                <a:cs typeface="方正仿宋_GB2312" panose="020B0703020204020201" charset="-122"/>
                <a:sym typeface="+mn-lt"/>
              </a:endParaRPr>
            </a:p>
          </p:txBody>
        </p:sp>
        <p:sp>
          <p:nvSpPr>
            <p:cNvPr id="10" name="圆角矩形 17"/>
            <p:cNvSpPr/>
            <p:nvPr/>
          </p:nvSpPr>
          <p:spPr>
            <a:xfrm>
              <a:off x="3602194" y="3506318"/>
              <a:ext cx="938578" cy="938578"/>
            </a:xfrm>
            <a:prstGeom prst="roundRect">
              <a:avLst/>
            </a:prstGeom>
            <a:gradFill>
              <a:gsLst>
                <a:gs pos="100000">
                  <a:srgbClr val="86B1ED"/>
                </a:gs>
                <a:gs pos="0">
                  <a:srgbClr val="53BCA4"/>
                </a:gs>
              </a:gsLst>
              <a:lin ang="5400000" scaled="1"/>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endParaRPr lang="zh-CN" altLang="en-US" dirty="0">
                <a:ea typeface="方正仿宋_GB2312" panose="020B0703020204020201" charset="-122"/>
                <a:cs typeface="方正仿宋_GB2312" panose="020B0703020204020201" charset="-122"/>
                <a:sym typeface="+mn-lt"/>
              </a:endParaRPr>
            </a:p>
          </p:txBody>
        </p:sp>
        <p:sp>
          <p:nvSpPr>
            <p:cNvPr id="13" name="圆角矩形 15"/>
            <p:cNvSpPr/>
            <p:nvPr/>
          </p:nvSpPr>
          <p:spPr>
            <a:xfrm>
              <a:off x="4682288" y="3506318"/>
              <a:ext cx="938578" cy="938578"/>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ea typeface="方正仿宋_GB2312" panose="020B0703020204020201" charset="-122"/>
                <a:sym typeface="+mn-lt"/>
              </a:endParaRPr>
            </a:p>
          </p:txBody>
        </p:sp>
      </p:grpSp>
      <p:sp>
        <p:nvSpPr>
          <p:cNvPr id="23" name="椭圆 22"/>
          <p:cNvSpPr/>
          <p:nvPr userDrawn="1"/>
        </p:nvSpPr>
        <p:spPr>
          <a:xfrm>
            <a:off x="4254278" y="2424655"/>
            <a:ext cx="573140" cy="573140"/>
          </a:xfrm>
          <a:prstGeom prst="ellipse">
            <a:avLst/>
          </a:prstGeom>
          <a:gradFill>
            <a:gsLst>
              <a:gs pos="100000">
                <a:srgbClr val="224299"/>
              </a:gs>
              <a:gs pos="0">
                <a:srgbClr val="86B1ED"/>
              </a:gs>
            </a:gsLst>
            <a:lin ang="5400000" scaled="1"/>
          </a:gradFill>
          <a:ln>
            <a:solidFill>
              <a:schemeClr val="bg1"/>
            </a:soli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pic>
        <p:nvPicPr>
          <p:cNvPr id="113"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36195" y="0"/>
            <a:ext cx="9499600" cy="4451985"/>
          </a:xfrm>
          <a:prstGeom prst="rect">
            <a:avLst/>
          </a:prstGeom>
        </p:spPr>
      </p:pic>
      <p:sp>
        <p:nvSpPr>
          <p:cNvPr id="35" name="图形 1"/>
          <p:cNvSpPr/>
          <p:nvPr userDrawn="1">
            <p:custDataLst>
              <p:tags r:id="rId3"/>
            </p:custDataLst>
          </p:nvPr>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sp>
        <p:nvSpPr>
          <p:cNvPr id="6" name="矩形: 圆角 21"/>
          <p:cNvSpPr/>
          <p:nvPr userDrawn="1">
            <p:custDataLst>
              <p:tags r:id="rId4"/>
            </p:custDataLst>
          </p:nvPr>
        </p:nvSpPr>
        <p:spPr>
          <a:xfrm rot="2340000">
            <a:off x="6449036" y="4736718"/>
            <a:ext cx="731552" cy="731552"/>
          </a:xfrm>
          <a:prstGeom prst="roundRect">
            <a:avLst/>
          </a:prstGeom>
          <a:gradFill>
            <a:gsLst>
              <a:gs pos="98000">
                <a:srgbClr val="2D4FA2">
                  <a:alpha val="64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7" name="矩形: 圆角 22"/>
          <p:cNvSpPr/>
          <p:nvPr userDrawn="1">
            <p:custDataLst>
              <p:tags r:id="rId5"/>
            </p:custDataLst>
          </p:nvPr>
        </p:nvSpPr>
        <p:spPr>
          <a:xfrm rot="2700000">
            <a:off x="7777933" y="4409256"/>
            <a:ext cx="2002310" cy="2002310"/>
          </a:xfrm>
          <a:prstGeom prst="roundRect">
            <a:avLst/>
          </a:prstGeom>
          <a:gradFill>
            <a:gsLst>
              <a:gs pos="100000">
                <a:srgbClr val="25459C">
                  <a:alpha val="100000"/>
                </a:srgbClr>
              </a:gs>
              <a:gs pos="0">
                <a:srgbClr val="86B1ED">
                  <a:alpha val="27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9" name="矩形: 圆角 37"/>
          <p:cNvSpPr/>
          <p:nvPr userDrawn="1">
            <p:custDataLst>
              <p:tags r:id="rId6"/>
            </p:custDataLst>
          </p:nvPr>
        </p:nvSpPr>
        <p:spPr>
          <a:xfrm rot="2700000">
            <a:off x="8822410" y="3077256"/>
            <a:ext cx="702530" cy="702527"/>
          </a:xfrm>
          <a:prstGeom prst="roundRect">
            <a:avLst/>
          </a:prstGeom>
          <a:gradFill>
            <a:gsLst>
              <a:gs pos="100000">
                <a:srgbClr val="5799F1">
                  <a:alpha val="0"/>
                </a:srgbClr>
              </a:gs>
              <a:gs pos="0">
                <a:srgbClr val="53BCA4">
                  <a:alpha val="5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8" name="箭头: 五边形 6"/>
          <p:cNvSpPr/>
          <p:nvPr userDrawn="1">
            <p:custDataLst>
              <p:tags r:id="rId7"/>
            </p:custDataLst>
          </p:nvPr>
        </p:nvSpPr>
        <p:spPr>
          <a:xfrm rot="16200000">
            <a:off x="2811778" y="2672557"/>
            <a:ext cx="3524421" cy="305422"/>
          </a:xfrm>
          <a:prstGeom prst="homePlate">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grpSp>
        <p:nvGrpSpPr>
          <p:cNvPr id="10" name="组合 9"/>
          <p:cNvGrpSpPr/>
          <p:nvPr userDrawn="1">
            <p:custDataLst>
              <p:tags r:id="rId8"/>
            </p:custDataLst>
          </p:nvPr>
        </p:nvGrpSpPr>
        <p:grpSpPr>
          <a:xfrm>
            <a:off x="3326295" y="1356928"/>
            <a:ext cx="1473180" cy="381775"/>
            <a:chOff x="4198620" y="1810329"/>
            <a:chExt cx="2240280" cy="580570"/>
          </a:xfrm>
        </p:grpSpPr>
        <p:sp>
          <p:nvSpPr>
            <p:cNvPr id="11" name="箭头: V 形 34"/>
            <p:cNvSpPr/>
            <p:nvPr>
              <p:custDataLst>
                <p:tags r:id="rId9"/>
              </p:custDataLst>
            </p:nvPr>
          </p:nvSpPr>
          <p:spPr>
            <a:xfrm>
              <a:off x="4198620" y="1810329"/>
              <a:ext cx="2015309" cy="580570"/>
            </a:xfrm>
            <a:prstGeom prst="chevron">
              <a:avLst>
                <a:gd name="adj" fmla="val 31308"/>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12" name="矩形: 圆角 35"/>
            <p:cNvSpPr/>
            <p:nvPr>
              <p:custDataLst>
                <p:tags r:id="rId10"/>
              </p:custDataLst>
            </p:nvPr>
          </p:nvSpPr>
          <p:spPr>
            <a:xfrm>
              <a:off x="5207000" y="1810329"/>
              <a:ext cx="1231900" cy="580570"/>
            </a:xfrm>
            <a:prstGeom prst="roundRect">
              <a:avLst>
                <a:gd name="adj" fmla="val 50000"/>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13" name="椭圆 12"/>
            <p:cNvSpPr/>
            <p:nvPr>
              <p:custDataLst>
                <p:tags r:id="rId11"/>
              </p:custDataLst>
            </p:nvPr>
          </p:nvSpPr>
          <p:spPr>
            <a:xfrm>
              <a:off x="5897791" y="1852964"/>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ea typeface="方正仿宋_GB2312" panose="020B0703020204020201" charset="-122"/>
                <a:cs typeface="方正仿宋_GB2312" panose="020B0703020204020201" charset="-122"/>
                <a:sym typeface="+mn-lt"/>
              </a:endParaRPr>
            </a:p>
          </p:txBody>
        </p:sp>
      </p:grpSp>
      <p:grpSp>
        <p:nvGrpSpPr>
          <p:cNvPr id="14" name="组合 13"/>
          <p:cNvGrpSpPr/>
          <p:nvPr userDrawn="1">
            <p:custDataLst>
              <p:tags r:id="rId12"/>
            </p:custDataLst>
          </p:nvPr>
        </p:nvGrpSpPr>
        <p:grpSpPr>
          <a:xfrm>
            <a:off x="3326295" y="2983852"/>
            <a:ext cx="1473180" cy="381775"/>
            <a:chOff x="4198620" y="3581375"/>
            <a:chExt cx="2240280" cy="580570"/>
          </a:xfrm>
        </p:grpSpPr>
        <p:sp>
          <p:nvSpPr>
            <p:cNvPr id="18" name="箭头: V 形 31"/>
            <p:cNvSpPr/>
            <p:nvPr>
              <p:custDataLst>
                <p:tags r:id="rId13"/>
              </p:custDataLst>
            </p:nvPr>
          </p:nvSpPr>
          <p:spPr>
            <a:xfrm>
              <a:off x="4198620" y="3581375"/>
              <a:ext cx="2015309" cy="580570"/>
            </a:xfrm>
            <a:prstGeom prst="chevron">
              <a:avLst>
                <a:gd name="adj" fmla="val 31308"/>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26" name="矩形: 圆角 32"/>
            <p:cNvSpPr/>
            <p:nvPr>
              <p:custDataLst>
                <p:tags r:id="rId14"/>
              </p:custDataLst>
            </p:nvPr>
          </p:nvSpPr>
          <p:spPr>
            <a:xfrm>
              <a:off x="5207000" y="3581375"/>
              <a:ext cx="1231900" cy="580570"/>
            </a:xfrm>
            <a:prstGeom prst="roundRect">
              <a:avLst>
                <a:gd name="adj" fmla="val 50000"/>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28" name="椭圆 27"/>
            <p:cNvSpPr/>
            <p:nvPr>
              <p:custDataLst>
                <p:tags r:id="rId15"/>
              </p:custDataLst>
            </p:nvPr>
          </p:nvSpPr>
          <p:spPr>
            <a:xfrm>
              <a:off x="5897791" y="3624010"/>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ea typeface="方正仿宋_GB2312" panose="020B0703020204020201" charset="-122"/>
                <a:cs typeface="方正仿宋_GB2312" panose="020B0703020204020201" charset="-122"/>
                <a:sym typeface="+mn-lt"/>
              </a:endParaRPr>
            </a:p>
          </p:txBody>
        </p:sp>
      </p:grpSp>
      <p:grpSp>
        <p:nvGrpSpPr>
          <p:cNvPr id="29" name="组合 28"/>
          <p:cNvGrpSpPr/>
          <p:nvPr userDrawn="1">
            <p:custDataLst>
              <p:tags r:id="rId16"/>
            </p:custDataLst>
          </p:nvPr>
        </p:nvGrpSpPr>
        <p:grpSpPr>
          <a:xfrm>
            <a:off x="4366040" y="2170390"/>
            <a:ext cx="1473180" cy="381775"/>
            <a:chOff x="5779770" y="2344334"/>
            <a:chExt cx="2240280" cy="580570"/>
          </a:xfrm>
        </p:grpSpPr>
        <p:sp>
          <p:nvSpPr>
            <p:cNvPr id="38" name="箭头: V 形 26"/>
            <p:cNvSpPr/>
            <p:nvPr>
              <p:custDataLst>
                <p:tags r:id="rId17"/>
              </p:custDataLst>
            </p:nvPr>
          </p:nvSpPr>
          <p:spPr>
            <a:xfrm flipH="1">
              <a:off x="6004741" y="2344334"/>
              <a:ext cx="2015309" cy="580570"/>
            </a:xfrm>
            <a:prstGeom prst="chevron">
              <a:avLst>
                <a:gd name="adj" fmla="val 31308"/>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39" name="矩形: 圆角 29"/>
            <p:cNvSpPr/>
            <p:nvPr>
              <p:custDataLst>
                <p:tags r:id="rId18"/>
              </p:custDataLst>
            </p:nvPr>
          </p:nvSpPr>
          <p:spPr>
            <a:xfrm flipH="1">
              <a:off x="5779770" y="2344334"/>
              <a:ext cx="1231900" cy="580570"/>
            </a:xfrm>
            <a:prstGeom prst="roundRect">
              <a:avLst>
                <a:gd name="adj" fmla="val 50000"/>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40" name="椭圆 39"/>
            <p:cNvSpPr/>
            <p:nvPr>
              <p:custDataLst>
                <p:tags r:id="rId19"/>
              </p:custDataLst>
            </p:nvPr>
          </p:nvSpPr>
          <p:spPr>
            <a:xfrm flipH="1">
              <a:off x="5825579" y="2386969"/>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ea typeface="方正仿宋_GB2312" panose="020B0703020204020201" charset="-122"/>
                <a:cs typeface="方正仿宋_GB2312" panose="020B0703020204020201" charset="-122"/>
                <a:sym typeface="+mn-lt"/>
              </a:endParaRPr>
            </a:p>
          </p:txBody>
        </p:sp>
      </p:grpSp>
      <p:grpSp>
        <p:nvGrpSpPr>
          <p:cNvPr id="41" name="组合 40"/>
          <p:cNvGrpSpPr/>
          <p:nvPr userDrawn="1">
            <p:custDataLst>
              <p:tags r:id="rId20"/>
            </p:custDataLst>
          </p:nvPr>
        </p:nvGrpSpPr>
        <p:grpSpPr>
          <a:xfrm>
            <a:off x="4366040" y="3797313"/>
            <a:ext cx="1473180" cy="381775"/>
            <a:chOff x="5779770" y="4818415"/>
            <a:chExt cx="2240280" cy="580570"/>
          </a:xfrm>
        </p:grpSpPr>
        <p:sp>
          <p:nvSpPr>
            <p:cNvPr id="42" name="箭头: V 形 23"/>
            <p:cNvSpPr/>
            <p:nvPr>
              <p:custDataLst>
                <p:tags r:id="rId21"/>
              </p:custDataLst>
            </p:nvPr>
          </p:nvSpPr>
          <p:spPr>
            <a:xfrm flipH="1">
              <a:off x="6004741" y="4818415"/>
              <a:ext cx="2015309" cy="580570"/>
            </a:xfrm>
            <a:prstGeom prst="chevron">
              <a:avLst>
                <a:gd name="adj" fmla="val 31308"/>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43" name="矩形: 圆角 24"/>
            <p:cNvSpPr/>
            <p:nvPr>
              <p:custDataLst>
                <p:tags r:id="rId22"/>
              </p:custDataLst>
            </p:nvPr>
          </p:nvSpPr>
          <p:spPr>
            <a:xfrm flipH="1">
              <a:off x="5779770" y="4818415"/>
              <a:ext cx="1231900" cy="580570"/>
            </a:xfrm>
            <a:prstGeom prst="roundRect">
              <a:avLst>
                <a:gd name="adj" fmla="val 50000"/>
              </a:avLst>
            </a:prstGeom>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ea typeface="方正仿宋_GB2312" panose="020B0703020204020201" charset="-122"/>
                <a:sym typeface="+mn-lt"/>
              </a:endParaRPr>
            </a:p>
          </p:txBody>
        </p:sp>
        <p:sp>
          <p:nvSpPr>
            <p:cNvPr id="44" name="椭圆 43"/>
            <p:cNvSpPr/>
            <p:nvPr>
              <p:custDataLst>
                <p:tags r:id="rId23"/>
              </p:custDataLst>
            </p:nvPr>
          </p:nvSpPr>
          <p:spPr>
            <a:xfrm flipH="1">
              <a:off x="5825579" y="4861050"/>
              <a:ext cx="495300" cy="495300"/>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ea typeface="方正仿宋_GB2312" panose="020B0703020204020201" charset="-122"/>
                <a:cs typeface="方正仿宋_GB2312" panose="020B0703020204020201" charset="-122"/>
                <a:sym typeface="+mn-lt"/>
              </a:endParaRPr>
            </a:p>
          </p:txBody>
        </p:sp>
      </p:grpSp>
      <p:sp>
        <p:nvSpPr>
          <p:cNvPr id="63" name="矩形: 圆角 27"/>
          <p:cNvSpPr/>
          <p:nvPr/>
        </p:nvSpPr>
        <p:spPr>
          <a:xfrm>
            <a:off x="2625090" y="251460"/>
            <a:ext cx="3828415"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66" name="任意多边形: 形状 58"/>
          <p:cNvSpPr/>
          <p:nvPr userDrawn="1"/>
        </p:nvSpPr>
        <p:spPr>
          <a:xfrm>
            <a:off x="2179320" y="4579620"/>
            <a:ext cx="2545080" cy="822960"/>
          </a:xfrm>
          <a:custGeom>
            <a:avLst/>
            <a:gdLst>
              <a:gd name="connsiteX0" fmla="*/ 0 w 2545080"/>
              <a:gd name="connsiteY0" fmla="*/ 723900 h 822960"/>
              <a:gd name="connsiteX1" fmla="*/ 2232660 w 2545080"/>
              <a:gd name="connsiteY1" fmla="*/ 0 h 822960"/>
              <a:gd name="connsiteX2" fmla="*/ 2545080 w 2545080"/>
              <a:gd name="connsiteY2" fmla="*/ 0 h 822960"/>
              <a:gd name="connsiteX3" fmla="*/ 2263140 w 2545080"/>
              <a:gd name="connsiteY3" fmla="*/ 822960 h 822960"/>
              <a:gd name="connsiteX4" fmla="*/ 0 w 2545080"/>
              <a:gd name="connsiteY4" fmla="*/ 723900 h 822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5080" h="822960">
                <a:moveTo>
                  <a:pt x="0" y="723900"/>
                </a:moveTo>
                <a:lnTo>
                  <a:pt x="2232660" y="0"/>
                </a:lnTo>
                <a:lnTo>
                  <a:pt x="2545080" y="0"/>
                </a:lnTo>
                <a:lnTo>
                  <a:pt x="2263140" y="822960"/>
                </a:lnTo>
                <a:lnTo>
                  <a:pt x="0" y="723900"/>
                </a:lnTo>
                <a:close/>
              </a:path>
            </a:pathLst>
          </a:custGeom>
          <a:gradFill>
            <a:gsLst>
              <a:gs pos="60000">
                <a:schemeClr val="tx1">
                  <a:lumMod val="95000"/>
                  <a:lumOff val="5000"/>
                  <a:alpha val="0"/>
                </a:schemeClr>
              </a:gs>
              <a:gs pos="0">
                <a:schemeClr val="tx1">
                  <a:lumMod val="95000"/>
                  <a:lumOff val="5000"/>
                  <a:alpha val="15000"/>
                </a:scheme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pic>
        <p:nvPicPr>
          <p:cNvPr id="113" name="Picture 6"/>
          <p:cNvPicPr>
            <a:picLocks noChangeAspect="1"/>
          </p:cNvPicPr>
          <p:nvPr userDrawn="1"/>
        </p:nvPicPr>
        <p:blipFill>
          <a:blip r:embed="rId2" cstate="screen">
            <a:duotone>
              <a:schemeClr val="accent4">
                <a:shade val="45000"/>
                <a:satMod val="135000"/>
              </a:schemeClr>
              <a:prstClr val="white"/>
            </a:duotone>
          </a:blip>
          <a:stretch>
            <a:fillRect/>
          </a:stretch>
        </p:blipFill>
        <p:spPr>
          <a:xfrm flipH="1">
            <a:off x="-36195" y="0"/>
            <a:ext cx="9499600" cy="4451985"/>
          </a:xfrm>
          <a:prstGeom prst="rect">
            <a:avLst/>
          </a:prstGeom>
        </p:spPr>
      </p:pic>
      <p:sp>
        <p:nvSpPr>
          <p:cNvPr id="35" name="图形 1"/>
          <p:cNvSpPr/>
          <p:nvPr userDrawn="1">
            <p:custDataLst>
              <p:tags r:id="rId3"/>
            </p:custDataLst>
          </p:nvPr>
        </p:nvSpPr>
        <p:spPr>
          <a:xfrm>
            <a:off x="3696" y="3647049"/>
            <a:ext cx="5400743" cy="1496451"/>
          </a:xfrm>
          <a:custGeom>
            <a:avLst/>
            <a:gdLst>
              <a:gd name="connsiteX0" fmla="*/ 12098952 w 12201545"/>
              <a:gd name="connsiteY0" fmla="*/ 2882179 h 3380834"/>
              <a:gd name="connsiteX1" fmla="*/ 12098952 w 12201545"/>
              <a:gd name="connsiteY1" fmla="*/ 2784357 h 3380834"/>
              <a:gd name="connsiteX2" fmla="*/ 11831729 w 12201545"/>
              <a:gd name="connsiteY2" fmla="*/ 2784357 h 3380834"/>
              <a:gd name="connsiteX3" fmla="*/ 11831729 w 12201545"/>
              <a:gd name="connsiteY3" fmla="*/ 2834461 h 3380834"/>
              <a:gd name="connsiteX4" fmla="*/ 11774468 w 12201545"/>
              <a:gd name="connsiteY4" fmla="*/ 2834461 h 3380834"/>
              <a:gd name="connsiteX5" fmla="*/ 11774468 w 12201545"/>
              <a:gd name="connsiteY5" fmla="*/ 2777199 h 3380834"/>
              <a:gd name="connsiteX6" fmla="*/ 11690961 w 12201545"/>
              <a:gd name="connsiteY6" fmla="*/ 2777199 h 3380834"/>
              <a:gd name="connsiteX7" fmla="*/ 11690961 w 12201545"/>
              <a:gd name="connsiteY7" fmla="*/ 2211738 h 3380834"/>
              <a:gd name="connsiteX8" fmla="*/ 11514404 w 12201545"/>
              <a:gd name="connsiteY8" fmla="*/ 2128232 h 3380834"/>
              <a:gd name="connsiteX9" fmla="*/ 11514404 w 12201545"/>
              <a:gd name="connsiteY9" fmla="*/ 2023252 h 3380834"/>
              <a:gd name="connsiteX10" fmla="*/ 11387950 w 12201545"/>
              <a:gd name="connsiteY10" fmla="*/ 2023252 h 3380834"/>
              <a:gd name="connsiteX11" fmla="*/ 11387950 w 12201545"/>
              <a:gd name="connsiteY11" fmla="*/ 1925429 h 3380834"/>
              <a:gd name="connsiteX12" fmla="*/ 11247181 w 12201545"/>
              <a:gd name="connsiteY12" fmla="*/ 1994621 h 3380834"/>
              <a:gd name="connsiteX13" fmla="*/ 11015748 w 12201545"/>
              <a:gd name="connsiteY13" fmla="*/ 1994621 h 3380834"/>
              <a:gd name="connsiteX14" fmla="*/ 11015748 w 12201545"/>
              <a:gd name="connsiteY14" fmla="*/ 1958832 h 3380834"/>
              <a:gd name="connsiteX15" fmla="*/ 10698422 w 12201545"/>
              <a:gd name="connsiteY15" fmla="*/ 1958832 h 3380834"/>
              <a:gd name="connsiteX16" fmla="*/ 10698422 w 12201545"/>
              <a:gd name="connsiteY16" fmla="*/ 2078128 h 3380834"/>
              <a:gd name="connsiteX17" fmla="*/ 10507549 w 12201545"/>
              <a:gd name="connsiteY17" fmla="*/ 2295245 h 3380834"/>
              <a:gd name="connsiteX18" fmla="*/ 10471760 w 12201545"/>
              <a:gd name="connsiteY18" fmla="*/ 2295245 h 3380834"/>
              <a:gd name="connsiteX19" fmla="*/ 10471760 w 12201545"/>
              <a:gd name="connsiteY19" fmla="*/ 2583941 h 3380834"/>
              <a:gd name="connsiteX20" fmla="*/ 10493234 w 12201545"/>
              <a:gd name="connsiteY20" fmla="*/ 2583941 h 3380834"/>
              <a:gd name="connsiteX21" fmla="*/ 10493234 w 12201545"/>
              <a:gd name="connsiteY21" fmla="*/ 3302099 h 3380834"/>
              <a:gd name="connsiteX22" fmla="*/ 10471760 w 12201545"/>
              <a:gd name="connsiteY22" fmla="*/ 3302099 h 3380834"/>
              <a:gd name="connsiteX23" fmla="*/ 10450287 w 12201545"/>
              <a:gd name="connsiteY23" fmla="*/ 3302099 h 3380834"/>
              <a:gd name="connsiteX24" fmla="*/ 10450287 w 12201545"/>
              <a:gd name="connsiteY24" fmla="*/ 2583941 h 3380834"/>
              <a:gd name="connsiteX25" fmla="*/ 10364395 w 12201545"/>
              <a:gd name="connsiteY25" fmla="*/ 2583941 h 3380834"/>
              <a:gd name="connsiteX26" fmla="*/ 10364395 w 12201545"/>
              <a:gd name="connsiteY26" fmla="*/ 3302099 h 3380834"/>
              <a:gd name="connsiteX27" fmla="*/ 10342921 w 12201545"/>
              <a:gd name="connsiteY27" fmla="*/ 3302099 h 3380834"/>
              <a:gd name="connsiteX28" fmla="*/ 10321448 w 12201545"/>
              <a:gd name="connsiteY28" fmla="*/ 3302099 h 3380834"/>
              <a:gd name="connsiteX29" fmla="*/ 10321448 w 12201545"/>
              <a:gd name="connsiteY29" fmla="*/ 2583941 h 3380834"/>
              <a:gd name="connsiteX30" fmla="*/ 10342921 w 12201545"/>
              <a:gd name="connsiteY30" fmla="*/ 2583941 h 3380834"/>
              <a:gd name="connsiteX31" fmla="*/ 10342921 w 12201545"/>
              <a:gd name="connsiteY31" fmla="*/ 2421699 h 3380834"/>
              <a:gd name="connsiteX32" fmla="*/ 10307133 w 12201545"/>
              <a:gd name="connsiteY32" fmla="*/ 2421699 h 3380834"/>
              <a:gd name="connsiteX33" fmla="*/ 10307133 w 12201545"/>
              <a:gd name="connsiteY33" fmla="*/ 2280930 h 3380834"/>
              <a:gd name="connsiteX34" fmla="*/ 10194995 w 12201545"/>
              <a:gd name="connsiteY34" fmla="*/ 2280930 h 3380834"/>
              <a:gd name="connsiteX35" fmla="*/ 10194995 w 12201545"/>
              <a:gd name="connsiteY35" fmla="*/ 2154477 h 3380834"/>
              <a:gd name="connsiteX36" fmla="*/ 10090015 w 12201545"/>
              <a:gd name="connsiteY36" fmla="*/ 2097215 h 3380834"/>
              <a:gd name="connsiteX37" fmla="*/ 9985035 w 12201545"/>
              <a:gd name="connsiteY37" fmla="*/ 2161634 h 3380834"/>
              <a:gd name="connsiteX38" fmla="*/ 9794162 w 12201545"/>
              <a:gd name="connsiteY38" fmla="*/ 2161634 h 3380834"/>
              <a:gd name="connsiteX39" fmla="*/ 9794162 w 12201545"/>
              <a:gd name="connsiteY39" fmla="*/ 2078128 h 3380834"/>
              <a:gd name="connsiteX40" fmla="*/ 9674867 w 12201545"/>
              <a:gd name="connsiteY40" fmla="*/ 2078128 h 3380834"/>
              <a:gd name="connsiteX41" fmla="*/ 9674867 w 12201545"/>
              <a:gd name="connsiteY41" fmla="*/ 2171178 h 3380834"/>
              <a:gd name="connsiteX42" fmla="*/ 9639078 w 12201545"/>
              <a:gd name="connsiteY42" fmla="*/ 2171178 h 3380834"/>
              <a:gd name="connsiteX43" fmla="*/ 9639078 w 12201545"/>
              <a:gd name="connsiteY43" fmla="*/ 2261843 h 3380834"/>
              <a:gd name="connsiteX44" fmla="*/ 9548414 w 12201545"/>
              <a:gd name="connsiteY44" fmla="*/ 2261843 h 3380834"/>
              <a:gd name="connsiteX45" fmla="*/ 9548414 w 12201545"/>
              <a:gd name="connsiteY45" fmla="*/ 2409769 h 3380834"/>
              <a:gd name="connsiteX46" fmla="*/ 9491151 w 12201545"/>
              <a:gd name="connsiteY46" fmla="*/ 2409769 h 3380834"/>
              <a:gd name="connsiteX47" fmla="*/ 9491151 w 12201545"/>
              <a:gd name="connsiteY47" fmla="*/ 2712780 h 3380834"/>
              <a:gd name="connsiteX48" fmla="*/ 9512625 w 12201545"/>
              <a:gd name="connsiteY48" fmla="*/ 2712780 h 3380834"/>
              <a:gd name="connsiteX49" fmla="*/ 9512625 w 12201545"/>
              <a:gd name="connsiteY49" fmla="*/ 3306871 h 3380834"/>
              <a:gd name="connsiteX50" fmla="*/ 9491151 w 12201545"/>
              <a:gd name="connsiteY50" fmla="*/ 3306871 h 3380834"/>
              <a:gd name="connsiteX51" fmla="*/ 9472064 w 12201545"/>
              <a:gd name="connsiteY51" fmla="*/ 3306871 h 3380834"/>
              <a:gd name="connsiteX52" fmla="*/ 9472064 w 12201545"/>
              <a:gd name="connsiteY52" fmla="*/ 2712780 h 3380834"/>
              <a:gd name="connsiteX53" fmla="*/ 9379014 w 12201545"/>
              <a:gd name="connsiteY53" fmla="*/ 2712780 h 3380834"/>
              <a:gd name="connsiteX54" fmla="*/ 9379014 w 12201545"/>
              <a:gd name="connsiteY54" fmla="*/ 2777199 h 3380834"/>
              <a:gd name="connsiteX55" fmla="*/ 9321752 w 12201545"/>
              <a:gd name="connsiteY55" fmla="*/ 2777199 h 3380834"/>
              <a:gd name="connsiteX56" fmla="*/ 9321752 w 12201545"/>
              <a:gd name="connsiteY56" fmla="*/ 2917968 h 3380834"/>
              <a:gd name="connsiteX57" fmla="*/ 9252560 w 12201545"/>
              <a:gd name="connsiteY57" fmla="*/ 2917968 h 3380834"/>
              <a:gd name="connsiteX58" fmla="*/ 9252560 w 12201545"/>
              <a:gd name="connsiteY58" fmla="*/ 2381138 h 3380834"/>
              <a:gd name="connsiteX59" fmla="*/ 9147580 w 12201545"/>
              <a:gd name="connsiteY59" fmla="*/ 2381138 h 3380834"/>
              <a:gd name="connsiteX60" fmla="*/ 9111792 w 12201545"/>
              <a:gd name="connsiteY60" fmla="*/ 2311947 h 3380834"/>
              <a:gd name="connsiteX61" fmla="*/ 9021127 w 12201545"/>
              <a:gd name="connsiteY61" fmla="*/ 2311947 h 3380834"/>
              <a:gd name="connsiteX62" fmla="*/ 9021127 w 12201545"/>
              <a:gd name="connsiteY62" fmla="*/ 2254685 h 3380834"/>
              <a:gd name="connsiteX63" fmla="*/ 8959093 w 12201545"/>
              <a:gd name="connsiteY63" fmla="*/ 2254685 h 3380834"/>
              <a:gd name="connsiteX64" fmla="*/ 9219158 w 12201545"/>
              <a:gd name="connsiteY64" fmla="*/ 3001475 h 3380834"/>
              <a:gd name="connsiteX65" fmla="*/ 9271648 w 12201545"/>
              <a:gd name="connsiteY65" fmla="*/ 3001475 h 3380834"/>
              <a:gd name="connsiteX66" fmla="*/ 9271648 w 12201545"/>
              <a:gd name="connsiteY66" fmla="*/ 3011018 h 3380834"/>
              <a:gd name="connsiteX67" fmla="*/ 9293121 w 12201545"/>
              <a:gd name="connsiteY67" fmla="*/ 3011018 h 3380834"/>
              <a:gd name="connsiteX68" fmla="*/ 9293121 w 12201545"/>
              <a:gd name="connsiteY68" fmla="*/ 3306871 h 3380834"/>
              <a:gd name="connsiteX69" fmla="*/ 9271648 w 12201545"/>
              <a:gd name="connsiteY69" fmla="*/ 3306871 h 3380834"/>
              <a:gd name="connsiteX70" fmla="*/ 9250175 w 12201545"/>
              <a:gd name="connsiteY70" fmla="*/ 3306871 h 3380834"/>
              <a:gd name="connsiteX71" fmla="*/ 9250175 w 12201545"/>
              <a:gd name="connsiteY71" fmla="*/ 3044421 h 3380834"/>
              <a:gd name="connsiteX72" fmla="*/ 9204842 w 12201545"/>
              <a:gd name="connsiteY72" fmla="*/ 3044421 h 3380834"/>
              <a:gd name="connsiteX73" fmla="*/ 9204842 w 12201545"/>
              <a:gd name="connsiteY73" fmla="*/ 3022948 h 3380834"/>
              <a:gd name="connsiteX74" fmla="*/ 9185755 w 12201545"/>
              <a:gd name="connsiteY74" fmla="*/ 3030106 h 3380834"/>
              <a:gd name="connsiteX75" fmla="*/ 8918533 w 12201545"/>
              <a:gd name="connsiteY75" fmla="*/ 2264229 h 3380834"/>
              <a:gd name="connsiteX76" fmla="*/ 8937620 w 12201545"/>
              <a:gd name="connsiteY76" fmla="*/ 2257071 h 3380834"/>
              <a:gd name="connsiteX77" fmla="*/ 8937620 w 12201545"/>
              <a:gd name="connsiteY77" fmla="*/ 1987463 h 3380834"/>
              <a:gd name="connsiteX78" fmla="*/ 8880359 w 12201545"/>
              <a:gd name="connsiteY78" fmla="*/ 1810906 h 3380834"/>
              <a:gd name="connsiteX79" fmla="*/ 8837412 w 12201545"/>
              <a:gd name="connsiteY79" fmla="*/ 1810906 h 3380834"/>
              <a:gd name="connsiteX80" fmla="*/ 8837412 w 12201545"/>
              <a:gd name="connsiteY80" fmla="*/ 1732171 h 3380834"/>
              <a:gd name="connsiteX81" fmla="*/ 8768221 w 12201545"/>
              <a:gd name="connsiteY81" fmla="*/ 1732171 h 3380834"/>
              <a:gd name="connsiteX82" fmla="*/ 8710959 w 12201545"/>
              <a:gd name="connsiteY82" fmla="*/ 1584244 h 3380834"/>
              <a:gd name="connsiteX83" fmla="*/ 8710959 w 12201545"/>
              <a:gd name="connsiteY83" fmla="*/ 1479264 h 3380834"/>
              <a:gd name="connsiteX84" fmla="*/ 8668012 w 12201545"/>
              <a:gd name="connsiteY84" fmla="*/ 1479264 h 3380834"/>
              <a:gd name="connsiteX85" fmla="*/ 8668012 w 12201545"/>
              <a:gd name="connsiteY85" fmla="*/ 1725013 h 3380834"/>
              <a:gd name="connsiteX86" fmla="*/ 8512928 w 12201545"/>
              <a:gd name="connsiteY86" fmla="*/ 1725013 h 3380834"/>
              <a:gd name="connsiteX87" fmla="*/ 8455666 w 12201545"/>
              <a:gd name="connsiteY87" fmla="*/ 1577086 h 3380834"/>
              <a:gd name="connsiteX88" fmla="*/ 8455666 w 12201545"/>
              <a:gd name="connsiteY88" fmla="*/ 1464949 h 3380834"/>
              <a:gd name="connsiteX89" fmla="*/ 8427036 w 12201545"/>
              <a:gd name="connsiteY89" fmla="*/ 1464949 h 3380834"/>
              <a:gd name="connsiteX90" fmla="*/ 8427036 w 12201545"/>
              <a:gd name="connsiteY90" fmla="*/ 2218896 h 3380834"/>
              <a:gd name="connsiteX91" fmla="*/ 8448509 w 12201545"/>
              <a:gd name="connsiteY91" fmla="*/ 2218896 h 3380834"/>
              <a:gd name="connsiteX92" fmla="*/ 8448509 w 12201545"/>
              <a:gd name="connsiteY92" fmla="*/ 3304485 h 3380834"/>
              <a:gd name="connsiteX93" fmla="*/ 8427036 w 12201545"/>
              <a:gd name="connsiteY93" fmla="*/ 3304485 h 3380834"/>
              <a:gd name="connsiteX94" fmla="*/ 8405562 w 12201545"/>
              <a:gd name="connsiteY94" fmla="*/ 3304485 h 3380834"/>
              <a:gd name="connsiteX95" fmla="*/ 8405562 w 12201545"/>
              <a:gd name="connsiteY95" fmla="*/ 2218896 h 3380834"/>
              <a:gd name="connsiteX96" fmla="*/ 8355459 w 12201545"/>
              <a:gd name="connsiteY96" fmla="*/ 2218896 h 3380834"/>
              <a:gd name="connsiteX97" fmla="*/ 8355459 w 12201545"/>
              <a:gd name="connsiteY97" fmla="*/ 2175950 h 3380834"/>
              <a:gd name="connsiteX98" fmla="*/ 8312512 w 12201545"/>
              <a:gd name="connsiteY98" fmla="*/ 2175950 h 3380834"/>
              <a:gd name="connsiteX99" fmla="*/ 8312512 w 12201545"/>
              <a:gd name="connsiteY99" fmla="*/ 2125846 h 3380834"/>
              <a:gd name="connsiteX100" fmla="*/ 8262408 w 12201545"/>
              <a:gd name="connsiteY100" fmla="*/ 2125846 h 3380834"/>
              <a:gd name="connsiteX101" fmla="*/ 8262408 w 12201545"/>
              <a:gd name="connsiteY101" fmla="*/ 2075742 h 3380834"/>
              <a:gd name="connsiteX102" fmla="*/ 8100166 w 12201545"/>
              <a:gd name="connsiteY102" fmla="*/ 1934973 h 3380834"/>
              <a:gd name="connsiteX103" fmla="*/ 7921223 w 12201545"/>
              <a:gd name="connsiteY103" fmla="*/ 2082899 h 3380834"/>
              <a:gd name="connsiteX104" fmla="*/ 7921223 w 12201545"/>
              <a:gd name="connsiteY104" fmla="*/ 2123460 h 3380834"/>
              <a:gd name="connsiteX105" fmla="*/ 7890206 w 12201545"/>
              <a:gd name="connsiteY105" fmla="*/ 2154477 h 3380834"/>
              <a:gd name="connsiteX106" fmla="*/ 7825786 w 12201545"/>
              <a:gd name="connsiteY106" fmla="*/ 2028023 h 3380834"/>
              <a:gd name="connsiteX107" fmla="*/ 7789998 w 12201545"/>
              <a:gd name="connsiteY107" fmla="*/ 2028023 h 3380834"/>
              <a:gd name="connsiteX108" fmla="*/ 7789998 w 12201545"/>
              <a:gd name="connsiteY108" fmla="*/ 1856238 h 3380834"/>
              <a:gd name="connsiteX109" fmla="*/ 7508460 w 12201545"/>
              <a:gd name="connsiteY109" fmla="*/ 1856238 h 3380834"/>
              <a:gd name="connsiteX110" fmla="*/ 7508460 w 12201545"/>
              <a:gd name="connsiteY110" fmla="*/ 2042339 h 3380834"/>
              <a:gd name="connsiteX111" fmla="*/ 7465514 w 12201545"/>
              <a:gd name="connsiteY111" fmla="*/ 2042339 h 3380834"/>
              <a:gd name="connsiteX112" fmla="*/ 7408252 w 12201545"/>
              <a:gd name="connsiteY112" fmla="*/ 2247527 h 3380834"/>
              <a:gd name="connsiteX113" fmla="*/ 7408252 w 12201545"/>
              <a:gd name="connsiteY113" fmla="*/ 2424085 h 3380834"/>
              <a:gd name="connsiteX114" fmla="*/ 7224537 w 12201545"/>
              <a:gd name="connsiteY114" fmla="*/ 2424085 h 3380834"/>
              <a:gd name="connsiteX115" fmla="*/ 7224537 w 12201545"/>
              <a:gd name="connsiteY115" fmla="*/ 2586326 h 3380834"/>
              <a:gd name="connsiteX116" fmla="*/ 7141030 w 12201545"/>
              <a:gd name="connsiteY116" fmla="*/ 2586326 h 3380834"/>
              <a:gd name="connsiteX117" fmla="*/ 7141030 w 12201545"/>
              <a:gd name="connsiteY117" fmla="*/ 2438400 h 3380834"/>
              <a:gd name="connsiteX118" fmla="*/ 6928684 w 12201545"/>
              <a:gd name="connsiteY118" fmla="*/ 2438400 h 3380834"/>
              <a:gd name="connsiteX119" fmla="*/ 6928684 w 12201545"/>
              <a:gd name="connsiteY119" fmla="*/ 2586326 h 3380834"/>
              <a:gd name="connsiteX120" fmla="*/ 6871422 w 12201545"/>
              <a:gd name="connsiteY120" fmla="*/ 2586326 h 3380834"/>
              <a:gd name="connsiteX121" fmla="*/ 6787915 w 12201545"/>
              <a:gd name="connsiteY121" fmla="*/ 2536222 h 3380834"/>
              <a:gd name="connsiteX122" fmla="*/ 6730654 w 12201545"/>
              <a:gd name="connsiteY122" fmla="*/ 2586326 h 3380834"/>
              <a:gd name="connsiteX123" fmla="*/ 6525465 w 12201545"/>
              <a:gd name="connsiteY123" fmla="*/ 2586326 h 3380834"/>
              <a:gd name="connsiteX124" fmla="*/ 6525465 w 12201545"/>
              <a:gd name="connsiteY124" fmla="*/ 2156863 h 3380834"/>
              <a:gd name="connsiteX125" fmla="*/ 6391854 w 12201545"/>
              <a:gd name="connsiteY125" fmla="*/ 2156863 h 3380834"/>
              <a:gd name="connsiteX126" fmla="*/ 6391854 w 12201545"/>
              <a:gd name="connsiteY126" fmla="*/ 2094829 h 3380834"/>
              <a:gd name="connsiteX127" fmla="*/ 6315505 w 12201545"/>
              <a:gd name="connsiteY127" fmla="*/ 2094829 h 3380834"/>
              <a:gd name="connsiteX128" fmla="*/ 6203367 w 12201545"/>
              <a:gd name="connsiteY128" fmla="*/ 2156863 h 3380834"/>
              <a:gd name="connsiteX129" fmla="*/ 6055441 w 12201545"/>
              <a:gd name="connsiteY129" fmla="*/ 2156863 h 3380834"/>
              <a:gd name="connsiteX130" fmla="*/ 6055441 w 12201545"/>
              <a:gd name="connsiteY130" fmla="*/ 2066198 h 3380834"/>
              <a:gd name="connsiteX131" fmla="*/ 5907514 w 12201545"/>
              <a:gd name="connsiteY131" fmla="*/ 2066198 h 3380834"/>
              <a:gd name="connsiteX132" fmla="*/ 5907514 w 12201545"/>
              <a:gd name="connsiteY132" fmla="*/ 2178336 h 3380834"/>
              <a:gd name="connsiteX133" fmla="*/ 5759588 w 12201545"/>
              <a:gd name="connsiteY133" fmla="*/ 2178336 h 3380834"/>
              <a:gd name="connsiteX134" fmla="*/ 5759588 w 12201545"/>
              <a:gd name="connsiteY134" fmla="*/ 732474 h 3380834"/>
              <a:gd name="connsiteX135" fmla="*/ 5716642 w 12201545"/>
              <a:gd name="connsiteY135" fmla="*/ 732474 h 3380834"/>
              <a:gd name="connsiteX136" fmla="*/ 5716642 w 12201545"/>
              <a:gd name="connsiteY136" fmla="*/ 668055 h 3380834"/>
              <a:gd name="connsiteX137" fmla="*/ 5716642 w 12201545"/>
              <a:gd name="connsiteY137" fmla="*/ 625108 h 3380834"/>
              <a:gd name="connsiteX138" fmla="*/ 5716642 w 12201545"/>
              <a:gd name="connsiteY138" fmla="*/ 484340 h 3380834"/>
              <a:gd name="connsiteX139" fmla="*/ 5666537 w 12201545"/>
              <a:gd name="connsiteY139" fmla="*/ 484340 h 3380834"/>
              <a:gd name="connsiteX140" fmla="*/ 5666537 w 12201545"/>
              <a:gd name="connsiteY140" fmla="*/ 0 h 3380834"/>
              <a:gd name="connsiteX141" fmla="*/ 5630749 w 12201545"/>
              <a:gd name="connsiteY141" fmla="*/ 0 h 3380834"/>
              <a:gd name="connsiteX142" fmla="*/ 5630749 w 12201545"/>
              <a:gd name="connsiteY142" fmla="*/ 486726 h 3380834"/>
              <a:gd name="connsiteX143" fmla="*/ 5602118 w 12201545"/>
              <a:gd name="connsiteY143" fmla="*/ 486726 h 3380834"/>
              <a:gd name="connsiteX144" fmla="*/ 5602118 w 12201545"/>
              <a:gd name="connsiteY144" fmla="*/ 627494 h 3380834"/>
              <a:gd name="connsiteX145" fmla="*/ 5530541 w 12201545"/>
              <a:gd name="connsiteY145" fmla="*/ 627494 h 3380834"/>
              <a:gd name="connsiteX146" fmla="*/ 5530541 w 12201545"/>
              <a:gd name="connsiteY146" fmla="*/ 732474 h 3380834"/>
              <a:gd name="connsiteX147" fmla="*/ 5411245 w 12201545"/>
              <a:gd name="connsiteY147" fmla="*/ 732474 h 3380834"/>
              <a:gd name="connsiteX148" fmla="*/ 5411245 w 12201545"/>
              <a:gd name="connsiteY148" fmla="*/ 668055 h 3380834"/>
              <a:gd name="connsiteX149" fmla="*/ 5411245 w 12201545"/>
              <a:gd name="connsiteY149" fmla="*/ 625108 h 3380834"/>
              <a:gd name="connsiteX150" fmla="*/ 5411245 w 12201545"/>
              <a:gd name="connsiteY150" fmla="*/ 484340 h 3380834"/>
              <a:gd name="connsiteX151" fmla="*/ 5361141 w 12201545"/>
              <a:gd name="connsiteY151" fmla="*/ 484340 h 3380834"/>
              <a:gd name="connsiteX152" fmla="*/ 5361141 w 12201545"/>
              <a:gd name="connsiteY152" fmla="*/ 0 h 3380834"/>
              <a:gd name="connsiteX153" fmla="*/ 5325352 w 12201545"/>
              <a:gd name="connsiteY153" fmla="*/ 0 h 3380834"/>
              <a:gd name="connsiteX154" fmla="*/ 5325352 w 12201545"/>
              <a:gd name="connsiteY154" fmla="*/ 486726 h 3380834"/>
              <a:gd name="connsiteX155" fmla="*/ 5296721 w 12201545"/>
              <a:gd name="connsiteY155" fmla="*/ 486726 h 3380834"/>
              <a:gd name="connsiteX156" fmla="*/ 5296721 w 12201545"/>
              <a:gd name="connsiteY156" fmla="*/ 627494 h 3380834"/>
              <a:gd name="connsiteX157" fmla="*/ 5225144 w 12201545"/>
              <a:gd name="connsiteY157" fmla="*/ 627494 h 3380834"/>
              <a:gd name="connsiteX158" fmla="*/ 5225144 w 12201545"/>
              <a:gd name="connsiteY158" fmla="*/ 732474 h 3380834"/>
              <a:gd name="connsiteX159" fmla="*/ 5225144 w 12201545"/>
              <a:gd name="connsiteY159" fmla="*/ 844612 h 3380834"/>
              <a:gd name="connsiteX160" fmla="*/ 5225144 w 12201545"/>
              <a:gd name="connsiteY160" fmla="*/ 2319104 h 3380834"/>
              <a:gd name="connsiteX161" fmla="*/ 5172654 w 12201545"/>
              <a:gd name="connsiteY161" fmla="*/ 2319104 h 3380834"/>
              <a:gd name="connsiteX162" fmla="*/ 5117778 w 12201545"/>
              <a:gd name="connsiteY162" fmla="*/ 2319104 h 3380834"/>
              <a:gd name="connsiteX163" fmla="*/ 5117778 w 12201545"/>
              <a:gd name="connsiteY163" fmla="*/ 2428856 h 3380834"/>
              <a:gd name="connsiteX164" fmla="*/ 4919747 w 12201545"/>
              <a:gd name="connsiteY164" fmla="*/ 2428856 h 3380834"/>
              <a:gd name="connsiteX165" fmla="*/ 4919747 w 12201545"/>
              <a:gd name="connsiteY165" fmla="*/ 3056351 h 3380834"/>
              <a:gd name="connsiteX166" fmla="*/ 5203671 w 12201545"/>
              <a:gd name="connsiteY166" fmla="*/ 3056351 h 3380834"/>
              <a:gd name="connsiteX167" fmla="*/ 5203671 w 12201545"/>
              <a:gd name="connsiteY167" fmla="*/ 2421699 h 3380834"/>
              <a:gd name="connsiteX168" fmla="*/ 5225144 w 12201545"/>
              <a:gd name="connsiteY168" fmla="*/ 2421699 h 3380834"/>
              <a:gd name="connsiteX169" fmla="*/ 5246617 w 12201545"/>
              <a:gd name="connsiteY169" fmla="*/ 2421699 h 3380834"/>
              <a:gd name="connsiteX170" fmla="*/ 5246617 w 12201545"/>
              <a:gd name="connsiteY170" fmla="*/ 3056351 h 3380834"/>
              <a:gd name="connsiteX171" fmla="*/ 5614047 w 12201545"/>
              <a:gd name="connsiteY171" fmla="*/ 3056351 h 3380834"/>
              <a:gd name="connsiteX172" fmla="*/ 5614047 w 12201545"/>
              <a:gd name="connsiteY172" fmla="*/ 2175950 h 3380834"/>
              <a:gd name="connsiteX173" fmla="*/ 5635520 w 12201545"/>
              <a:gd name="connsiteY173" fmla="*/ 2175950 h 3380834"/>
              <a:gd name="connsiteX174" fmla="*/ 5656994 w 12201545"/>
              <a:gd name="connsiteY174" fmla="*/ 2175950 h 3380834"/>
              <a:gd name="connsiteX175" fmla="*/ 5656994 w 12201545"/>
              <a:gd name="connsiteY175" fmla="*/ 3056351 h 3380834"/>
              <a:gd name="connsiteX176" fmla="*/ 6100773 w 12201545"/>
              <a:gd name="connsiteY176" fmla="*/ 3056351 h 3380834"/>
              <a:gd name="connsiteX177" fmla="*/ 6100773 w 12201545"/>
              <a:gd name="connsiteY177" fmla="*/ 3053965 h 3380834"/>
              <a:gd name="connsiteX178" fmla="*/ 6506378 w 12201545"/>
              <a:gd name="connsiteY178" fmla="*/ 3053965 h 3380834"/>
              <a:gd name="connsiteX179" fmla="*/ 6506378 w 12201545"/>
              <a:gd name="connsiteY179" fmla="*/ 2660290 h 3380834"/>
              <a:gd name="connsiteX180" fmla="*/ 6527851 w 12201545"/>
              <a:gd name="connsiteY180" fmla="*/ 2660290 h 3380834"/>
              <a:gd name="connsiteX181" fmla="*/ 6549324 w 12201545"/>
              <a:gd name="connsiteY181" fmla="*/ 2660290 h 3380834"/>
              <a:gd name="connsiteX182" fmla="*/ 6549324 w 12201545"/>
              <a:gd name="connsiteY182" fmla="*/ 3053965 h 3380834"/>
              <a:gd name="connsiteX183" fmla="*/ 6678163 w 12201545"/>
              <a:gd name="connsiteY183" fmla="*/ 3053965 h 3380834"/>
              <a:gd name="connsiteX184" fmla="*/ 6678163 w 12201545"/>
              <a:gd name="connsiteY184" fmla="*/ 2839233 h 3380834"/>
              <a:gd name="connsiteX185" fmla="*/ 6699636 w 12201545"/>
              <a:gd name="connsiteY185" fmla="*/ 2839233 h 3380834"/>
              <a:gd name="connsiteX186" fmla="*/ 6699636 w 12201545"/>
              <a:gd name="connsiteY186" fmla="*/ 2817760 h 3380834"/>
              <a:gd name="connsiteX187" fmla="*/ 6869036 w 12201545"/>
              <a:gd name="connsiteY187" fmla="*/ 2817760 h 3380834"/>
              <a:gd name="connsiteX188" fmla="*/ 6919140 w 12201545"/>
              <a:gd name="connsiteY188" fmla="*/ 2817760 h 3380834"/>
              <a:gd name="connsiteX189" fmla="*/ 6919140 w 12201545"/>
              <a:gd name="connsiteY189" fmla="*/ 2688920 h 3380834"/>
              <a:gd name="connsiteX190" fmla="*/ 6940613 w 12201545"/>
              <a:gd name="connsiteY190" fmla="*/ 2688920 h 3380834"/>
              <a:gd name="connsiteX191" fmla="*/ 6962086 w 12201545"/>
              <a:gd name="connsiteY191" fmla="*/ 2688920 h 3380834"/>
              <a:gd name="connsiteX192" fmla="*/ 6962086 w 12201545"/>
              <a:gd name="connsiteY192" fmla="*/ 2817760 h 3380834"/>
              <a:gd name="connsiteX193" fmla="*/ 7322359 w 12201545"/>
              <a:gd name="connsiteY193" fmla="*/ 2817760 h 3380834"/>
              <a:gd name="connsiteX194" fmla="*/ 7322359 w 12201545"/>
              <a:gd name="connsiteY194" fmla="*/ 2839233 h 3380834"/>
              <a:gd name="connsiteX195" fmla="*/ 7343832 w 12201545"/>
              <a:gd name="connsiteY195" fmla="*/ 2839233 h 3380834"/>
              <a:gd name="connsiteX196" fmla="*/ 7343832 w 12201545"/>
              <a:gd name="connsiteY196" fmla="*/ 2937055 h 3380834"/>
              <a:gd name="connsiteX197" fmla="*/ 7401095 w 12201545"/>
              <a:gd name="connsiteY197" fmla="*/ 2937055 h 3380834"/>
              <a:gd name="connsiteX198" fmla="*/ 7401095 w 12201545"/>
              <a:gd name="connsiteY198" fmla="*/ 2490890 h 3380834"/>
              <a:gd name="connsiteX199" fmla="*/ 7422568 w 12201545"/>
              <a:gd name="connsiteY199" fmla="*/ 2490890 h 3380834"/>
              <a:gd name="connsiteX200" fmla="*/ 7444041 w 12201545"/>
              <a:gd name="connsiteY200" fmla="*/ 2490890 h 3380834"/>
              <a:gd name="connsiteX201" fmla="*/ 7444041 w 12201545"/>
              <a:gd name="connsiteY201" fmla="*/ 2937055 h 3380834"/>
              <a:gd name="connsiteX202" fmla="*/ 7618212 w 12201545"/>
              <a:gd name="connsiteY202" fmla="*/ 2937055 h 3380834"/>
              <a:gd name="connsiteX203" fmla="*/ 7618212 w 12201545"/>
              <a:gd name="connsiteY203" fmla="*/ 2958528 h 3380834"/>
              <a:gd name="connsiteX204" fmla="*/ 7639686 w 12201545"/>
              <a:gd name="connsiteY204" fmla="*/ 2958528 h 3380834"/>
              <a:gd name="connsiteX205" fmla="*/ 7639686 w 12201545"/>
              <a:gd name="connsiteY205" fmla="*/ 3149401 h 3380834"/>
              <a:gd name="connsiteX206" fmla="*/ 7873504 w 12201545"/>
              <a:gd name="connsiteY206" fmla="*/ 3149401 h 3380834"/>
              <a:gd name="connsiteX207" fmla="*/ 7873504 w 12201545"/>
              <a:gd name="connsiteY207" fmla="*/ 2254685 h 3380834"/>
              <a:gd name="connsiteX208" fmla="*/ 7894978 w 12201545"/>
              <a:gd name="connsiteY208" fmla="*/ 2254685 h 3380834"/>
              <a:gd name="connsiteX209" fmla="*/ 7916451 w 12201545"/>
              <a:gd name="connsiteY209" fmla="*/ 2254685 h 3380834"/>
              <a:gd name="connsiteX210" fmla="*/ 7916451 w 12201545"/>
              <a:gd name="connsiteY210" fmla="*/ 3149401 h 3380834"/>
              <a:gd name="connsiteX211" fmla="*/ 7988028 w 12201545"/>
              <a:gd name="connsiteY211" fmla="*/ 3149401 h 3380834"/>
              <a:gd name="connsiteX212" fmla="*/ 7988028 w 12201545"/>
              <a:gd name="connsiteY212" fmla="*/ 3168488 h 3380834"/>
              <a:gd name="connsiteX213" fmla="*/ 8009502 w 12201545"/>
              <a:gd name="connsiteY213" fmla="*/ 3168488 h 3380834"/>
              <a:gd name="connsiteX214" fmla="*/ 8009502 w 12201545"/>
              <a:gd name="connsiteY214" fmla="*/ 3304485 h 3380834"/>
              <a:gd name="connsiteX215" fmla="*/ 7988028 w 12201545"/>
              <a:gd name="connsiteY215" fmla="*/ 3304485 h 3380834"/>
              <a:gd name="connsiteX216" fmla="*/ 7966555 w 12201545"/>
              <a:gd name="connsiteY216" fmla="*/ 3304485 h 3380834"/>
              <a:gd name="connsiteX217" fmla="*/ 7966555 w 12201545"/>
              <a:gd name="connsiteY217" fmla="*/ 3189962 h 3380834"/>
              <a:gd name="connsiteX218" fmla="*/ 7608668 w 12201545"/>
              <a:gd name="connsiteY218" fmla="*/ 3189962 h 3380834"/>
              <a:gd name="connsiteX219" fmla="*/ 7608668 w 12201545"/>
              <a:gd name="connsiteY219" fmla="*/ 3168488 h 3380834"/>
              <a:gd name="connsiteX220" fmla="*/ 7587195 w 12201545"/>
              <a:gd name="connsiteY220" fmla="*/ 3168488 h 3380834"/>
              <a:gd name="connsiteX221" fmla="*/ 7587195 w 12201545"/>
              <a:gd name="connsiteY221" fmla="*/ 2977616 h 3380834"/>
              <a:gd name="connsiteX222" fmla="*/ 7315202 w 12201545"/>
              <a:gd name="connsiteY222" fmla="*/ 2977616 h 3380834"/>
              <a:gd name="connsiteX223" fmla="*/ 6995490 w 12201545"/>
              <a:gd name="connsiteY223" fmla="*/ 2977616 h 3380834"/>
              <a:gd name="connsiteX224" fmla="*/ 6995490 w 12201545"/>
              <a:gd name="connsiteY224" fmla="*/ 3304485 h 3380834"/>
              <a:gd name="connsiteX225" fmla="*/ 6974016 w 12201545"/>
              <a:gd name="connsiteY225" fmla="*/ 3304485 h 3380834"/>
              <a:gd name="connsiteX226" fmla="*/ 6952543 w 12201545"/>
              <a:gd name="connsiteY226" fmla="*/ 3304485 h 3380834"/>
              <a:gd name="connsiteX227" fmla="*/ 6952543 w 12201545"/>
              <a:gd name="connsiteY227" fmla="*/ 2958528 h 3380834"/>
              <a:gd name="connsiteX228" fmla="*/ 6974016 w 12201545"/>
              <a:gd name="connsiteY228" fmla="*/ 2958528 h 3380834"/>
              <a:gd name="connsiteX229" fmla="*/ 6974016 w 12201545"/>
              <a:gd name="connsiteY229" fmla="*/ 2937055 h 3380834"/>
              <a:gd name="connsiteX230" fmla="*/ 7293729 w 12201545"/>
              <a:gd name="connsiteY230" fmla="*/ 2937055 h 3380834"/>
              <a:gd name="connsiteX231" fmla="*/ 7293729 w 12201545"/>
              <a:gd name="connsiteY231" fmla="*/ 2860706 h 3380834"/>
              <a:gd name="connsiteX232" fmla="*/ 6861879 w 12201545"/>
              <a:gd name="connsiteY232" fmla="*/ 2860706 h 3380834"/>
              <a:gd name="connsiteX233" fmla="*/ 6713952 w 12201545"/>
              <a:gd name="connsiteY233" fmla="*/ 2860706 h 3380834"/>
              <a:gd name="connsiteX234" fmla="*/ 6713952 w 12201545"/>
              <a:gd name="connsiteY234" fmla="*/ 3056351 h 3380834"/>
              <a:gd name="connsiteX235" fmla="*/ 6861879 w 12201545"/>
              <a:gd name="connsiteY235" fmla="*/ 3056351 h 3380834"/>
              <a:gd name="connsiteX236" fmla="*/ 6861879 w 12201545"/>
              <a:gd name="connsiteY236" fmla="*/ 3075438 h 3380834"/>
              <a:gd name="connsiteX237" fmla="*/ 6861879 w 12201545"/>
              <a:gd name="connsiteY237" fmla="*/ 3077824 h 3380834"/>
              <a:gd name="connsiteX238" fmla="*/ 6883352 w 12201545"/>
              <a:gd name="connsiteY238" fmla="*/ 3077824 h 3380834"/>
              <a:gd name="connsiteX239" fmla="*/ 6883352 w 12201545"/>
              <a:gd name="connsiteY239" fmla="*/ 3275854 h 3380834"/>
              <a:gd name="connsiteX240" fmla="*/ 6861879 w 12201545"/>
              <a:gd name="connsiteY240" fmla="*/ 3275854 h 3380834"/>
              <a:gd name="connsiteX241" fmla="*/ 6840406 w 12201545"/>
              <a:gd name="connsiteY241" fmla="*/ 3275854 h 3380834"/>
              <a:gd name="connsiteX242" fmla="*/ 6840406 w 12201545"/>
              <a:gd name="connsiteY242" fmla="*/ 3096911 h 3380834"/>
              <a:gd name="connsiteX243" fmla="*/ 6644761 w 12201545"/>
              <a:gd name="connsiteY243" fmla="*/ 3096911 h 3380834"/>
              <a:gd name="connsiteX244" fmla="*/ 6644761 w 12201545"/>
              <a:gd name="connsiteY244" fmla="*/ 3306871 h 3380834"/>
              <a:gd name="connsiteX245" fmla="*/ 6623288 w 12201545"/>
              <a:gd name="connsiteY245" fmla="*/ 3306871 h 3380834"/>
              <a:gd name="connsiteX246" fmla="*/ 6601815 w 12201545"/>
              <a:gd name="connsiteY246" fmla="*/ 3306871 h 3380834"/>
              <a:gd name="connsiteX247" fmla="*/ 6601815 w 12201545"/>
              <a:gd name="connsiteY247" fmla="*/ 3096911 h 3380834"/>
              <a:gd name="connsiteX248" fmla="*/ 6520693 w 12201545"/>
              <a:gd name="connsiteY248" fmla="*/ 3096911 h 3380834"/>
              <a:gd name="connsiteX249" fmla="*/ 6327435 w 12201545"/>
              <a:gd name="connsiteY249" fmla="*/ 3096911 h 3380834"/>
              <a:gd name="connsiteX250" fmla="*/ 6327435 w 12201545"/>
              <a:gd name="connsiteY250" fmla="*/ 3306871 h 3380834"/>
              <a:gd name="connsiteX251" fmla="*/ 6305961 w 12201545"/>
              <a:gd name="connsiteY251" fmla="*/ 3306871 h 3380834"/>
              <a:gd name="connsiteX252" fmla="*/ 6284488 w 12201545"/>
              <a:gd name="connsiteY252" fmla="*/ 3306871 h 3380834"/>
              <a:gd name="connsiteX253" fmla="*/ 6284488 w 12201545"/>
              <a:gd name="connsiteY253" fmla="*/ 3096911 h 3380834"/>
              <a:gd name="connsiteX254" fmla="*/ 6112703 w 12201545"/>
              <a:gd name="connsiteY254" fmla="*/ 3096911 h 3380834"/>
              <a:gd name="connsiteX255" fmla="*/ 6112703 w 12201545"/>
              <a:gd name="connsiteY255" fmla="*/ 3306871 h 3380834"/>
              <a:gd name="connsiteX256" fmla="*/ 6091230 w 12201545"/>
              <a:gd name="connsiteY256" fmla="*/ 3306871 h 3380834"/>
              <a:gd name="connsiteX257" fmla="*/ 6069756 w 12201545"/>
              <a:gd name="connsiteY257" fmla="*/ 3306871 h 3380834"/>
              <a:gd name="connsiteX258" fmla="*/ 6069756 w 12201545"/>
              <a:gd name="connsiteY258" fmla="*/ 3099297 h 3380834"/>
              <a:gd name="connsiteX259" fmla="*/ 4895888 w 12201545"/>
              <a:gd name="connsiteY259" fmla="*/ 3099297 h 3380834"/>
              <a:gd name="connsiteX260" fmla="*/ 4318498 w 12201545"/>
              <a:gd name="connsiteY260" fmla="*/ 3099297 h 3380834"/>
              <a:gd name="connsiteX261" fmla="*/ 4318498 w 12201545"/>
              <a:gd name="connsiteY261" fmla="*/ 3330730 h 3380834"/>
              <a:gd name="connsiteX262" fmla="*/ 4297025 w 12201545"/>
              <a:gd name="connsiteY262" fmla="*/ 3330730 h 3380834"/>
              <a:gd name="connsiteX263" fmla="*/ 4275552 w 12201545"/>
              <a:gd name="connsiteY263" fmla="*/ 3330730 h 3380834"/>
              <a:gd name="connsiteX264" fmla="*/ 4275552 w 12201545"/>
              <a:gd name="connsiteY264" fmla="*/ 3077824 h 3380834"/>
              <a:gd name="connsiteX265" fmla="*/ 4297025 w 12201545"/>
              <a:gd name="connsiteY265" fmla="*/ 3077824 h 3380834"/>
              <a:gd name="connsiteX266" fmla="*/ 4297025 w 12201545"/>
              <a:gd name="connsiteY266" fmla="*/ 3056351 h 3380834"/>
              <a:gd name="connsiteX267" fmla="*/ 4874415 w 12201545"/>
              <a:gd name="connsiteY267" fmla="*/ 3056351 h 3380834"/>
              <a:gd name="connsiteX268" fmla="*/ 4874415 w 12201545"/>
              <a:gd name="connsiteY268" fmla="*/ 2428856 h 3380834"/>
              <a:gd name="connsiteX269" fmla="*/ 4895888 w 12201545"/>
              <a:gd name="connsiteY269" fmla="*/ 2428856 h 3380834"/>
              <a:gd name="connsiteX270" fmla="*/ 4895888 w 12201545"/>
              <a:gd name="connsiteY270" fmla="*/ 2252299 h 3380834"/>
              <a:gd name="connsiteX271" fmla="*/ 4227833 w 12201545"/>
              <a:gd name="connsiteY271" fmla="*/ 2252299 h 3380834"/>
              <a:gd name="connsiteX272" fmla="*/ 4227833 w 12201545"/>
              <a:gd name="connsiteY272" fmla="*/ 2347735 h 3380834"/>
              <a:gd name="connsiteX273" fmla="*/ 4165800 w 12201545"/>
              <a:gd name="connsiteY273" fmla="*/ 2347735 h 3380834"/>
              <a:gd name="connsiteX274" fmla="*/ 4165800 w 12201545"/>
              <a:gd name="connsiteY274" fmla="*/ 3330730 h 3380834"/>
              <a:gd name="connsiteX275" fmla="*/ 4144326 w 12201545"/>
              <a:gd name="connsiteY275" fmla="*/ 3330730 h 3380834"/>
              <a:gd name="connsiteX276" fmla="*/ 4122853 w 12201545"/>
              <a:gd name="connsiteY276" fmla="*/ 3330730 h 3380834"/>
              <a:gd name="connsiteX277" fmla="*/ 4122853 w 12201545"/>
              <a:gd name="connsiteY277" fmla="*/ 2352507 h 3380834"/>
              <a:gd name="connsiteX278" fmla="*/ 3929594 w 12201545"/>
              <a:gd name="connsiteY278" fmla="*/ 2402611 h 3380834"/>
              <a:gd name="connsiteX279" fmla="*/ 3929594 w 12201545"/>
              <a:gd name="connsiteY279" fmla="*/ 2624501 h 3380834"/>
              <a:gd name="connsiteX280" fmla="*/ 3788826 w 12201545"/>
              <a:gd name="connsiteY280" fmla="*/ 2483732 h 3380834"/>
              <a:gd name="connsiteX281" fmla="*/ 3788826 w 12201545"/>
              <a:gd name="connsiteY281" fmla="*/ 2428856 h 3380834"/>
              <a:gd name="connsiteX282" fmla="*/ 3714863 w 12201545"/>
              <a:gd name="connsiteY282" fmla="*/ 2428856 h 3380834"/>
              <a:gd name="connsiteX283" fmla="*/ 3714863 w 12201545"/>
              <a:gd name="connsiteY283" fmla="*/ 2863092 h 3380834"/>
              <a:gd name="connsiteX284" fmla="*/ 3736336 w 12201545"/>
              <a:gd name="connsiteY284" fmla="*/ 2863092 h 3380834"/>
              <a:gd name="connsiteX285" fmla="*/ 3736336 w 12201545"/>
              <a:gd name="connsiteY285" fmla="*/ 2863092 h 3380834"/>
              <a:gd name="connsiteX286" fmla="*/ 3896192 w 12201545"/>
              <a:gd name="connsiteY286" fmla="*/ 2863092 h 3380834"/>
              <a:gd name="connsiteX287" fmla="*/ 3896192 w 12201545"/>
              <a:gd name="connsiteY287" fmla="*/ 2796286 h 3380834"/>
              <a:gd name="connsiteX288" fmla="*/ 3917665 w 12201545"/>
              <a:gd name="connsiteY288" fmla="*/ 2796286 h 3380834"/>
              <a:gd name="connsiteX289" fmla="*/ 3917665 w 12201545"/>
              <a:gd name="connsiteY289" fmla="*/ 2774813 h 3380834"/>
              <a:gd name="connsiteX290" fmla="*/ 4094222 w 12201545"/>
              <a:gd name="connsiteY290" fmla="*/ 2774813 h 3380834"/>
              <a:gd name="connsiteX291" fmla="*/ 4094222 w 12201545"/>
              <a:gd name="connsiteY291" fmla="*/ 2796286 h 3380834"/>
              <a:gd name="connsiteX292" fmla="*/ 4094222 w 12201545"/>
              <a:gd name="connsiteY292" fmla="*/ 2815374 h 3380834"/>
              <a:gd name="connsiteX293" fmla="*/ 3936752 w 12201545"/>
              <a:gd name="connsiteY293" fmla="*/ 2815374 h 3380834"/>
              <a:gd name="connsiteX294" fmla="*/ 3936752 w 12201545"/>
              <a:gd name="connsiteY294" fmla="*/ 2882179 h 3380834"/>
              <a:gd name="connsiteX295" fmla="*/ 3915279 w 12201545"/>
              <a:gd name="connsiteY295" fmla="*/ 2882179 h 3380834"/>
              <a:gd name="connsiteX296" fmla="*/ 3915279 w 12201545"/>
              <a:gd name="connsiteY296" fmla="*/ 2903652 h 3380834"/>
              <a:gd name="connsiteX297" fmla="*/ 3755423 w 12201545"/>
              <a:gd name="connsiteY297" fmla="*/ 2903652 h 3380834"/>
              <a:gd name="connsiteX298" fmla="*/ 3755423 w 12201545"/>
              <a:gd name="connsiteY298" fmla="*/ 2953757 h 3380834"/>
              <a:gd name="connsiteX299" fmla="*/ 3829386 w 12201545"/>
              <a:gd name="connsiteY299" fmla="*/ 2953757 h 3380834"/>
              <a:gd name="connsiteX300" fmla="*/ 3829386 w 12201545"/>
              <a:gd name="connsiteY300" fmla="*/ 2972844 h 3380834"/>
              <a:gd name="connsiteX301" fmla="*/ 3850859 w 12201545"/>
              <a:gd name="connsiteY301" fmla="*/ 2972844 h 3380834"/>
              <a:gd name="connsiteX302" fmla="*/ 3850859 w 12201545"/>
              <a:gd name="connsiteY302" fmla="*/ 3156559 h 3380834"/>
              <a:gd name="connsiteX303" fmla="*/ 4001172 w 12201545"/>
              <a:gd name="connsiteY303" fmla="*/ 3156559 h 3380834"/>
              <a:gd name="connsiteX304" fmla="*/ 4001172 w 12201545"/>
              <a:gd name="connsiteY304" fmla="*/ 3166102 h 3380834"/>
              <a:gd name="connsiteX305" fmla="*/ 4022645 w 12201545"/>
              <a:gd name="connsiteY305" fmla="*/ 3166102 h 3380834"/>
              <a:gd name="connsiteX306" fmla="*/ 4022645 w 12201545"/>
              <a:gd name="connsiteY306" fmla="*/ 3304485 h 3380834"/>
              <a:gd name="connsiteX307" fmla="*/ 4001172 w 12201545"/>
              <a:gd name="connsiteY307" fmla="*/ 3304485 h 3380834"/>
              <a:gd name="connsiteX308" fmla="*/ 3979699 w 12201545"/>
              <a:gd name="connsiteY308" fmla="*/ 3304485 h 3380834"/>
              <a:gd name="connsiteX309" fmla="*/ 3979699 w 12201545"/>
              <a:gd name="connsiteY309" fmla="*/ 3197119 h 3380834"/>
              <a:gd name="connsiteX310" fmla="*/ 3829386 w 12201545"/>
              <a:gd name="connsiteY310" fmla="*/ 3197119 h 3380834"/>
              <a:gd name="connsiteX311" fmla="*/ 3829386 w 12201545"/>
              <a:gd name="connsiteY311" fmla="*/ 3175646 h 3380834"/>
              <a:gd name="connsiteX312" fmla="*/ 3807913 w 12201545"/>
              <a:gd name="connsiteY312" fmla="*/ 3175646 h 3380834"/>
              <a:gd name="connsiteX313" fmla="*/ 3807913 w 12201545"/>
              <a:gd name="connsiteY313" fmla="*/ 2991931 h 3380834"/>
              <a:gd name="connsiteX314" fmla="*/ 3733950 w 12201545"/>
              <a:gd name="connsiteY314" fmla="*/ 2991931 h 3380834"/>
              <a:gd name="connsiteX315" fmla="*/ 3733950 w 12201545"/>
              <a:gd name="connsiteY315" fmla="*/ 2970458 h 3380834"/>
              <a:gd name="connsiteX316" fmla="*/ 3712477 w 12201545"/>
              <a:gd name="connsiteY316" fmla="*/ 2970458 h 3380834"/>
              <a:gd name="connsiteX317" fmla="*/ 3712477 w 12201545"/>
              <a:gd name="connsiteY317" fmla="*/ 2901266 h 3380834"/>
              <a:gd name="connsiteX318" fmla="*/ 3648057 w 12201545"/>
              <a:gd name="connsiteY318" fmla="*/ 2901266 h 3380834"/>
              <a:gd name="connsiteX319" fmla="*/ 3648057 w 12201545"/>
              <a:gd name="connsiteY319" fmla="*/ 2879793 h 3380834"/>
              <a:gd name="connsiteX320" fmla="*/ 3626584 w 12201545"/>
              <a:gd name="connsiteY320" fmla="*/ 2879793 h 3380834"/>
              <a:gd name="connsiteX321" fmla="*/ 3626584 w 12201545"/>
              <a:gd name="connsiteY321" fmla="*/ 2815374 h 3380834"/>
              <a:gd name="connsiteX322" fmla="*/ 3266311 w 12201545"/>
              <a:gd name="connsiteY322" fmla="*/ 2815374 h 3380834"/>
              <a:gd name="connsiteX323" fmla="*/ 3266311 w 12201545"/>
              <a:gd name="connsiteY323" fmla="*/ 2796286 h 3380834"/>
              <a:gd name="connsiteX324" fmla="*/ 3244838 w 12201545"/>
              <a:gd name="connsiteY324" fmla="*/ 2796286 h 3380834"/>
              <a:gd name="connsiteX325" fmla="*/ 3244838 w 12201545"/>
              <a:gd name="connsiteY325" fmla="*/ 2600642 h 3380834"/>
              <a:gd name="connsiteX326" fmla="*/ 3266311 w 12201545"/>
              <a:gd name="connsiteY326" fmla="*/ 2600642 h 3380834"/>
              <a:gd name="connsiteX327" fmla="*/ 3287785 w 12201545"/>
              <a:gd name="connsiteY327" fmla="*/ 2600642 h 3380834"/>
              <a:gd name="connsiteX328" fmla="*/ 3287785 w 12201545"/>
              <a:gd name="connsiteY328" fmla="*/ 2774813 h 3380834"/>
              <a:gd name="connsiteX329" fmla="*/ 3648057 w 12201545"/>
              <a:gd name="connsiteY329" fmla="*/ 2774813 h 3380834"/>
              <a:gd name="connsiteX330" fmla="*/ 3648057 w 12201545"/>
              <a:gd name="connsiteY330" fmla="*/ 2796286 h 3380834"/>
              <a:gd name="connsiteX331" fmla="*/ 3669530 w 12201545"/>
              <a:gd name="connsiteY331" fmla="*/ 2796286 h 3380834"/>
              <a:gd name="connsiteX332" fmla="*/ 3669530 w 12201545"/>
              <a:gd name="connsiteY332" fmla="*/ 2865478 h 3380834"/>
              <a:gd name="connsiteX333" fmla="*/ 3671916 w 12201545"/>
              <a:gd name="connsiteY333" fmla="*/ 2865478 h 3380834"/>
              <a:gd name="connsiteX334" fmla="*/ 3671916 w 12201545"/>
              <a:gd name="connsiteY334" fmla="*/ 2431242 h 3380834"/>
              <a:gd name="connsiteX335" fmla="*/ 3445255 w 12201545"/>
              <a:gd name="connsiteY335" fmla="*/ 2431242 h 3380834"/>
              <a:gd name="connsiteX336" fmla="*/ 3445255 w 12201545"/>
              <a:gd name="connsiteY336" fmla="*/ 2540994 h 3380834"/>
              <a:gd name="connsiteX337" fmla="*/ 3268697 w 12201545"/>
              <a:gd name="connsiteY337" fmla="*/ 2540994 h 3380834"/>
              <a:gd name="connsiteX338" fmla="*/ 3268697 w 12201545"/>
              <a:gd name="connsiteY338" fmla="*/ 1557999 h 3380834"/>
              <a:gd name="connsiteX339" fmla="*/ 3077825 w 12201545"/>
              <a:gd name="connsiteY339" fmla="*/ 1557999 h 3380834"/>
              <a:gd name="connsiteX340" fmla="*/ 3077825 w 12201545"/>
              <a:gd name="connsiteY340" fmla="*/ 1462563 h 3380834"/>
              <a:gd name="connsiteX341" fmla="*/ 2901267 w 12201545"/>
              <a:gd name="connsiteY341" fmla="*/ 1462563 h 3380834"/>
              <a:gd name="connsiteX342" fmla="*/ 2901267 w 12201545"/>
              <a:gd name="connsiteY342" fmla="*/ 1326566 h 3380834"/>
              <a:gd name="connsiteX343" fmla="*/ 2832076 w 12201545"/>
              <a:gd name="connsiteY343" fmla="*/ 1326566 h 3380834"/>
              <a:gd name="connsiteX344" fmla="*/ 2832076 w 12201545"/>
              <a:gd name="connsiteY344" fmla="*/ 1095133 h 3380834"/>
              <a:gd name="connsiteX345" fmla="*/ 2762884 w 12201545"/>
              <a:gd name="connsiteY345" fmla="*/ 1095133 h 3380834"/>
              <a:gd name="connsiteX346" fmla="*/ 2762884 w 12201545"/>
              <a:gd name="connsiteY346" fmla="*/ 1491194 h 3380834"/>
              <a:gd name="connsiteX347" fmla="*/ 2626887 w 12201545"/>
              <a:gd name="connsiteY347" fmla="*/ 1491194 h 3380834"/>
              <a:gd name="connsiteX348" fmla="*/ 2626887 w 12201545"/>
              <a:gd name="connsiteY348" fmla="*/ 2977616 h 3380834"/>
              <a:gd name="connsiteX349" fmla="*/ 2648361 w 12201545"/>
              <a:gd name="connsiteY349" fmla="*/ 2977616 h 3380834"/>
              <a:gd name="connsiteX350" fmla="*/ 2648361 w 12201545"/>
              <a:gd name="connsiteY350" fmla="*/ 3309257 h 3380834"/>
              <a:gd name="connsiteX351" fmla="*/ 2626887 w 12201545"/>
              <a:gd name="connsiteY351" fmla="*/ 3309257 h 3380834"/>
              <a:gd name="connsiteX352" fmla="*/ 2624502 w 12201545"/>
              <a:gd name="connsiteY352" fmla="*/ 3309257 h 3380834"/>
              <a:gd name="connsiteX353" fmla="*/ 2624502 w 12201545"/>
              <a:gd name="connsiteY353" fmla="*/ 2977616 h 3380834"/>
              <a:gd name="connsiteX354" fmla="*/ 2323877 w 12201545"/>
              <a:gd name="connsiteY354" fmla="*/ 2977616 h 3380834"/>
              <a:gd name="connsiteX355" fmla="*/ 2323877 w 12201545"/>
              <a:gd name="connsiteY355" fmla="*/ 3309257 h 3380834"/>
              <a:gd name="connsiteX356" fmla="*/ 2302404 w 12201545"/>
              <a:gd name="connsiteY356" fmla="*/ 3309257 h 3380834"/>
              <a:gd name="connsiteX357" fmla="*/ 2280930 w 12201545"/>
              <a:gd name="connsiteY357" fmla="*/ 3309257 h 3380834"/>
              <a:gd name="connsiteX358" fmla="*/ 2280930 w 12201545"/>
              <a:gd name="connsiteY358" fmla="*/ 2977616 h 3380834"/>
              <a:gd name="connsiteX359" fmla="*/ 2302404 w 12201545"/>
              <a:gd name="connsiteY359" fmla="*/ 2977616 h 3380834"/>
              <a:gd name="connsiteX360" fmla="*/ 2302404 w 12201545"/>
              <a:gd name="connsiteY360" fmla="*/ 2252299 h 3380834"/>
              <a:gd name="connsiteX361" fmla="*/ 2166407 w 12201545"/>
              <a:gd name="connsiteY361" fmla="*/ 2183108 h 3380834"/>
              <a:gd name="connsiteX362" fmla="*/ 2166407 w 12201545"/>
              <a:gd name="connsiteY362" fmla="*/ 1965990 h 3380834"/>
              <a:gd name="connsiteX363" fmla="*/ 2056655 w 12201545"/>
              <a:gd name="connsiteY363" fmla="*/ 1965990 h 3380834"/>
              <a:gd name="connsiteX364" fmla="*/ 2056655 w 12201545"/>
              <a:gd name="connsiteY364" fmla="*/ 1815677 h 3380834"/>
              <a:gd name="connsiteX365" fmla="*/ 1920658 w 12201545"/>
              <a:gd name="connsiteY365" fmla="*/ 1815677 h 3380834"/>
              <a:gd name="connsiteX366" fmla="*/ 1920658 w 12201545"/>
              <a:gd name="connsiteY366" fmla="*/ 1720241 h 3380834"/>
              <a:gd name="connsiteX367" fmla="*/ 1689225 w 12201545"/>
              <a:gd name="connsiteY367" fmla="*/ 1720241 h 3380834"/>
              <a:gd name="connsiteX368" fmla="*/ 1689225 w 12201545"/>
              <a:gd name="connsiteY368" fmla="*/ 1801362 h 3380834"/>
              <a:gd name="connsiteX369" fmla="*/ 1593788 w 12201545"/>
              <a:gd name="connsiteY369" fmla="*/ 1801362 h 3380834"/>
              <a:gd name="connsiteX370" fmla="*/ 1593788 w 12201545"/>
              <a:gd name="connsiteY370" fmla="*/ 1992235 h 3380834"/>
              <a:gd name="connsiteX371" fmla="*/ 1498352 w 12201545"/>
              <a:gd name="connsiteY371" fmla="*/ 1992235 h 3380834"/>
              <a:gd name="connsiteX372" fmla="*/ 1498352 w 12201545"/>
              <a:gd name="connsiteY372" fmla="*/ 2101987 h 3380834"/>
              <a:gd name="connsiteX373" fmla="*/ 1348039 w 12201545"/>
              <a:gd name="connsiteY373" fmla="*/ 2237984 h 3380834"/>
              <a:gd name="connsiteX374" fmla="*/ 1348039 w 12201545"/>
              <a:gd name="connsiteY374" fmla="*/ 2388296 h 3380834"/>
              <a:gd name="connsiteX375" fmla="*/ 1369513 w 12201545"/>
              <a:gd name="connsiteY375" fmla="*/ 2388296 h 3380834"/>
              <a:gd name="connsiteX376" fmla="*/ 1369513 w 12201545"/>
              <a:gd name="connsiteY376" fmla="*/ 3280626 h 3380834"/>
              <a:gd name="connsiteX377" fmla="*/ 1348039 w 12201545"/>
              <a:gd name="connsiteY377" fmla="*/ 3280626 h 3380834"/>
              <a:gd name="connsiteX378" fmla="*/ 1326566 w 12201545"/>
              <a:gd name="connsiteY378" fmla="*/ 3280626 h 3380834"/>
              <a:gd name="connsiteX379" fmla="*/ 1326566 w 12201545"/>
              <a:gd name="connsiteY379" fmla="*/ 2388296 h 3380834"/>
              <a:gd name="connsiteX380" fmla="*/ 1288392 w 12201545"/>
              <a:gd name="connsiteY380" fmla="*/ 2388296 h 3380834"/>
              <a:gd name="connsiteX381" fmla="*/ 1288392 w 12201545"/>
              <a:gd name="connsiteY381" fmla="*/ 3280626 h 3380834"/>
              <a:gd name="connsiteX382" fmla="*/ 1266918 w 12201545"/>
              <a:gd name="connsiteY382" fmla="*/ 3280626 h 3380834"/>
              <a:gd name="connsiteX383" fmla="*/ 1245445 w 12201545"/>
              <a:gd name="connsiteY383" fmla="*/ 3280626 h 3380834"/>
              <a:gd name="connsiteX384" fmla="*/ 1245445 w 12201545"/>
              <a:gd name="connsiteY384" fmla="*/ 2388296 h 3380834"/>
              <a:gd name="connsiteX385" fmla="*/ 1266918 w 12201545"/>
              <a:gd name="connsiteY385" fmla="*/ 2388296 h 3380834"/>
              <a:gd name="connsiteX386" fmla="*/ 1266918 w 12201545"/>
              <a:gd name="connsiteY386" fmla="*/ 1379056 h 3380834"/>
              <a:gd name="connsiteX387" fmla="*/ 1185798 w 12201545"/>
              <a:gd name="connsiteY387" fmla="*/ 1379056 h 3380834"/>
              <a:gd name="connsiteX388" fmla="*/ 1185798 w 12201545"/>
              <a:gd name="connsiteY388" fmla="*/ 1188183 h 3380834"/>
              <a:gd name="connsiteX389" fmla="*/ 1076046 w 12201545"/>
              <a:gd name="connsiteY389" fmla="*/ 1092747 h 3380834"/>
              <a:gd name="connsiteX390" fmla="*/ 722931 w 12201545"/>
              <a:gd name="connsiteY390" fmla="*/ 1092747 h 3380834"/>
              <a:gd name="connsiteX391" fmla="*/ 722931 w 12201545"/>
              <a:gd name="connsiteY391" fmla="*/ 1419616 h 3380834"/>
              <a:gd name="connsiteX392" fmla="*/ 641810 w 12201545"/>
              <a:gd name="connsiteY392" fmla="*/ 1419616 h 3380834"/>
              <a:gd name="connsiteX393" fmla="*/ 641810 w 12201545"/>
              <a:gd name="connsiteY393" fmla="*/ 1569929 h 3380834"/>
              <a:gd name="connsiteX394" fmla="*/ 572619 w 12201545"/>
              <a:gd name="connsiteY394" fmla="*/ 1569929 h 3380834"/>
              <a:gd name="connsiteX395" fmla="*/ 572619 w 12201545"/>
              <a:gd name="connsiteY395" fmla="*/ 2686535 h 3380834"/>
              <a:gd name="connsiteX396" fmla="*/ 594092 w 12201545"/>
              <a:gd name="connsiteY396" fmla="*/ 2686535 h 3380834"/>
              <a:gd name="connsiteX397" fmla="*/ 594092 w 12201545"/>
              <a:gd name="connsiteY397" fmla="*/ 3056351 h 3380834"/>
              <a:gd name="connsiteX398" fmla="*/ 668055 w 12201545"/>
              <a:gd name="connsiteY398" fmla="*/ 3056351 h 3380834"/>
              <a:gd name="connsiteX399" fmla="*/ 668055 w 12201545"/>
              <a:gd name="connsiteY399" fmla="*/ 3077824 h 3380834"/>
              <a:gd name="connsiteX400" fmla="*/ 689528 w 12201545"/>
              <a:gd name="connsiteY400" fmla="*/ 3077824 h 3380834"/>
              <a:gd name="connsiteX401" fmla="*/ 689528 w 12201545"/>
              <a:gd name="connsiteY401" fmla="*/ 3304485 h 3380834"/>
              <a:gd name="connsiteX402" fmla="*/ 668055 w 12201545"/>
              <a:gd name="connsiteY402" fmla="*/ 3304485 h 3380834"/>
              <a:gd name="connsiteX403" fmla="*/ 646582 w 12201545"/>
              <a:gd name="connsiteY403" fmla="*/ 3304485 h 3380834"/>
              <a:gd name="connsiteX404" fmla="*/ 646582 w 12201545"/>
              <a:gd name="connsiteY404" fmla="*/ 3096911 h 3380834"/>
              <a:gd name="connsiteX405" fmla="*/ 515357 w 12201545"/>
              <a:gd name="connsiteY405" fmla="*/ 3096911 h 3380834"/>
              <a:gd name="connsiteX406" fmla="*/ 54876 w 12201545"/>
              <a:gd name="connsiteY406" fmla="*/ 3096911 h 3380834"/>
              <a:gd name="connsiteX407" fmla="*/ 54876 w 12201545"/>
              <a:gd name="connsiteY407" fmla="*/ 3077824 h 3380834"/>
              <a:gd name="connsiteX408" fmla="*/ 54876 w 12201545"/>
              <a:gd name="connsiteY408" fmla="*/ 3056351 h 3380834"/>
              <a:gd name="connsiteX409" fmla="*/ 515357 w 12201545"/>
              <a:gd name="connsiteY409" fmla="*/ 3056351 h 3380834"/>
              <a:gd name="connsiteX410" fmla="*/ 551145 w 12201545"/>
              <a:gd name="connsiteY410" fmla="*/ 3056351 h 3380834"/>
              <a:gd name="connsiteX411" fmla="*/ 551145 w 12201545"/>
              <a:gd name="connsiteY411" fmla="*/ 2686535 h 3380834"/>
              <a:gd name="connsiteX412" fmla="*/ 0 w 12201545"/>
              <a:gd name="connsiteY412" fmla="*/ 2686535 h 3380834"/>
              <a:gd name="connsiteX413" fmla="*/ 0 w 12201545"/>
              <a:gd name="connsiteY413" fmla="*/ 3380834 h 3380834"/>
              <a:gd name="connsiteX414" fmla="*/ 12201545 w 12201545"/>
              <a:gd name="connsiteY414" fmla="*/ 3380834 h 3380834"/>
              <a:gd name="connsiteX415" fmla="*/ 12201545 w 12201545"/>
              <a:gd name="connsiteY415" fmla="*/ 3096911 h 3380834"/>
              <a:gd name="connsiteX416" fmla="*/ 11409424 w 12201545"/>
              <a:gd name="connsiteY416" fmla="*/ 3096911 h 3380834"/>
              <a:gd name="connsiteX417" fmla="*/ 11194692 w 12201545"/>
              <a:gd name="connsiteY417" fmla="*/ 3096911 h 3380834"/>
              <a:gd name="connsiteX418" fmla="*/ 11194692 w 12201545"/>
              <a:gd name="connsiteY418" fmla="*/ 3304485 h 3380834"/>
              <a:gd name="connsiteX419" fmla="*/ 11173218 w 12201545"/>
              <a:gd name="connsiteY419" fmla="*/ 3304485 h 3380834"/>
              <a:gd name="connsiteX420" fmla="*/ 11151745 w 12201545"/>
              <a:gd name="connsiteY420" fmla="*/ 3304485 h 3380834"/>
              <a:gd name="connsiteX421" fmla="*/ 11151745 w 12201545"/>
              <a:gd name="connsiteY421" fmla="*/ 3077824 h 3380834"/>
              <a:gd name="connsiteX422" fmla="*/ 11173218 w 12201545"/>
              <a:gd name="connsiteY422" fmla="*/ 3077824 h 3380834"/>
              <a:gd name="connsiteX423" fmla="*/ 11173218 w 12201545"/>
              <a:gd name="connsiteY423" fmla="*/ 3056351 h 3380834"/>
              <a:gd name="connsiteX424" fmla="*/ 11387950 w 12201545"/>
              <a:gd name="connsiteY424" fmla="*/ 3056351 h 3380834"/>
              <a:gd name="connsiteX425" fmla="*/ 11387950 w 12201545"/>
              <a:gd name="connsiteY425" fmla="*/ 2774813 h 3380834"/>
              <a:gd name="connsiteX426" fmla="*/ 11409424 w 12201545"/>
              <a:gd name="connsiteY426" fmla="*/ 2774813 h 3380834"/>
              <a:gd name="connsiteX427" fmla="*/ 11409424 w 12201545"/>
              <a:gd name="connsiteY427" fmla="*/ 2753340 h 3380834"/>
              <a:gd name="connsiteX428" fmla="*/ 11636085 w 12201545"/>
              <a:gd name="connsiteY428" fmla="*/ 2753340 h 3380834"/>
              <a:gd name="connsiteX429" fmla="*/ 11636085 w 12201545"/>
              <a:gd name="connsiteY429" fmla="*/ 2774813 h 3380834"/>
              <a:gd name="connsiteX430" fmla="*/ 11636085 w 12201545"/>
              <a:gd name="connsiteY430" fmla="*/ 2796286 h 3380834"/>
              <a:gd name="connsiteX431" fmla="*/ 11430897 w 12201545"/>
              <a:gd name="connsiteY431" fmla="*/ 2796286 h 3380834"/>
              <a:gd name="connsiteX432" fmla="*/ 11430897 w 12201545"/>
              <a:gd name="connsiteY432" fmla="*/ 3056351 h 3380834"/>
              <a:gd name="connsiteX433" fmla="*/ 12201545 w 12201545"/>
              <a:gd name="connsiteY433" fmla="*/ 3056351 h 3380834"/>
              <a:gd name="connsiteX434" fmla="*/ 12201545 w 12201545"/>
              <a:gd name="connsiteY434" fmla="*/ 2879793 h 3380834"/>
              <a:gd name="connsiteX435" fmla="*/ 12098952 w 12201545"/>
              <a:gd name="connsiteY435" fmla="*/ 2879793 h 3380834"/>
              <a:gd name="connsiteX436" fmla="*/ 3827000 w 12201545"/>
              <a:gd name="connsiteY436" fmla="*/ 3304485 h 3380834"/>
              <a:gd name="connsiteX437" fmla="*/ 3805527 w 12201545"/>
              <a:gd name="connsiteY437" fmla="*/ 3304485 h 3380834"/>
              <a:gd name="connsiteX438" fmla="*/ 3784054 w 12201545"/>
              <a:gd name="connsiteY438" fmla="*/ 3304485 h 3380834"/>
              <a:gd name="connsiteX439" fmla="*/ 3784054 w 12201545"/>
              <a:gd name="connsiteY439" fmla="*/ 3249609 h 3380834"/>
              <a:gd name="connsiteX440" fmla="*/ 2946599 w 12201545"/>
              <a:gd name="connsiteY440" fmla="*/ 3249609 h 3380834"/>
              <a:gd name="connsiteX441" fmla="*/ 2946599 w 12201545"/>
              <a:gd name="connsiteY441" fmla="*/ 3304485 h 3380834"/>
              <a:gd name="connsiteX442" fmla="*/ 2925126 w 12201545"/>
              <a:gd name="connsiteY442" fmla="*/ 3304485 h 3380834"/>
              <a:gd name="connsiteX443" fmla="*/ 2910811 w 12201545"/>
              <a:gd name="connsiteY443" fmla="*/ 3304485 h 3380834"/>
              <a:gd name="connsiteX444" fmla="*/ 2910811 w 12201545"/>
              <a:gd name="connsiteY444" fmla="*/ 3228136 h 3380834"/>
              <a:gd name="connsiteX445" fmla="*/ 2932284 w 12201545"/>
              <a:gd name="connsiteY445" fmla="*/ 3228136 h 3380834"/>
              <a:gd name="connsiteX446" fmla="*/ 2932284 w 12201545"/>
              <a:gd name="connsiteY446" fmla="*/ 3206663 h 3380834"/>
              <a:gd name="connsiteX447" fmla="*/ 3810299 w 12201545"/>
              <a:gd name="connsiteY447" fmla="*/ 3206663 h 3380834"/>
              <a:gd name="connsiteX448" fmla="*/ 3810299 w 12201545"/>
              <a:gd name="connsiteY448" fmla="*/ 3228136 h 3380834"/>
              <a:gd name="connsiteX449" fmla="*/ 3831772 w 12201545"/>
              <a:gd name="connsiteY449" fmla="*/ 3228136 h 3380834"/>
              <a:gd name="connsiteX450" fmla="*/ 3831772 w 12201545"/>
              <a:gd name="connsiteY450" fmla="*/ 3304485 h 338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12201545" h="3380834">
                <a:moveTo>
                  <a:pt x="12098952" y="2882179"/>
                </a:moveTo>
                <a:lnTo>
                  <a:pt x="12098952" y="2784357"/>
                </a:lnTo>
                <a:lnTo>
                  <a:pt x="11831729" y="2784357"/>
                </a:lnTo>
                <a:lnTo>
                  <a:pt x="11831729" y="2834461"/>
                </a:lnTo>
                <a:lnTo>
                  <a:pt x="11774468" y="2834461"/>
                </a:lnTo>
                <a:lnTo>
                  <a:pt x="11774468" y="2777199"/>
                </a:lnTo>
                <a:lnTo>
                  <a:pt x="11690961" y="2777199"/>
                </a:lnTo>
                <a:lnTo>
                  <a:pt x="11690961" y="2211738"/>
                </a:lnTo>
                <a:lnTo>
                  <a:pt x="11514404" y="2128232"/>
                </a:lnTo>
                <a:lnTo>
                  <a:pt x="11514404" y="2023252"/>
                </a:lnTo>
                <a:lnTo>
                  <a:pt x="11387950" y="2023252"/>
                </a:lnTo>
                <a:lnTo>
                  <a:pt x="11387950" y="1925429"/>
                </a:lnTo>
                <a:lnTo>
                  <a:pt x="11247181" y="1994621"/>
                </a:lnTo>
                <a:lnTo>
                  <a:pt x="11015748" y="1994621"/>
                </a:lnTo>
                <a:lnTo>
                  <a:pt x="11015748" y="1958832"/>
                </a:lnTo>
                <a:lnTo>
                  <a:pt x="10698422" y="1958832"/>
                </a:lnTo>
                <a:lnTo>
                  <a:pt x="10698422" y="2078128"/>
                </a:lnTo>
                <a:lnTo>
                  <a:pt x="10507549" y="2295245"/>
                </a:lnTo>
                <a:lnTo>
                  <a:pt x="10471760" y="2295245"/>
                </a:lnTo>
                <a:lnTo>
                  <a:pt x="10471760" y="2583941"/>
                </a:lnTo>
                <a:lnTo>
                  <a:pt x="10493234" y="2583941"/>
                </a:lnTo>
                <a:lnTo>
                  <a:pt x="10493234" y="3302099"/>
                </a:lnTo>
                <a:lnTo>
                  <a:pt x="10471760" y="3302099"/>
                </a:lnTo>
                <a:lnTo>
                  <a:pt x="10450287" y="3302099"/>
                </a:lnTo>
                <a:lnTo>
                  <a:pt x="10450287" y="2583941"/>
                </a:lnTo>
                <a:lnTo>
                  <a:pt x="10364395" y="2583941"/>
                </a:lnTo>
                <a:lnTo>
                  <a:pt x="10364395" y="3302099"/>
                </a:lnTo>
                <a:lnTo>
                  <a:pt x="10342921" y="3302099"/>
                </a:lnTo>
                <a:lnTo>
                  <a:pt x="10321448" y="3302099"/>
                </a:lnTo>
                <a:lnTo>
                  <a:pt x="10321448" y="2583941"/>
                </a:lnTo>
                <a:lnTo>
                  <a:pt x="10342921" y="2583941"/>
                </a:lnTo>
                <a:lnTo>
                  <a:pt x="10342921" y="2421699"/>
                </a:lnTo>
                <a:lnTo>
                  <a:pt x="10307133" y="2421699"/>
                </a:lnTo>
                <a:lnTo>
                  <a:pt x="10307133" y="2280930"/>
                </a:lnTo>
                <a:lnTo>
                  <a:pt x="10194995" y="2280930"/>
                </a:lnTo>
                <a:lnTo>
                  <a:pt x="10194995" y="2154477"/>
                </a:lnTo>
                <a:lnTo>
                  <a:pt x="10090015" y="2097215"/>
                </a:lnTo>
                <a:lnTo>
                  <a:pt x="9985035" y="2161634"/>
                </a:lnTo>
                <a:lnTo>
                  <a:pt x="9794162" y="2161634"/>
                </a:lnTo>
                <a:lnTo>
                  <a:pt x="9794162" y="2078128"/>
                </a:lnTo>
                <a:lnTo>
                  <a:pt x="9674867" y="2078128"/>
                </a:lnTo>
                <a:lnTo>
                  <a:pt x="9674867" y="2171178"/>
                </a:lnTo>
                <a:lnTo>
                  <a:pt x="9639078" y="2171178"/>
                </a:lnTo>
                <a:lnTo>
                  <a:pt x="9639078" y="2261843"/>
                </a:lnTo>
                <a:lnTo>
                  <a:pt x="9548414" y="2261843"/>
                </a:lnTo>
                <a:lnTo>
                  <a:pt x="9548414" y="2409769"/>
                </a:lnTo>
                <a:lnTo>
                  <a:pt x="9491151" y="2409769"/>
                </a:lnTo>
                <a:lnTo>
                  <a:pt x="9491151" y="2712780"/>
                </a:lnTo>
                <a:lnTo>
                  <a:pt x="9512625" y="2712780"/>
                </a:lnTo>
                <a:lnTo>
                  <a:pt x="9512625" y="3306871"/>
                </a:lnTo>
                <a:lnTo>
                  <a:pt x="9491151" y="3306871"/>
                </a:lnTo>
                <a:lnTo>
                  <a:pt x="9472064" y="3306871"/>
                </a:lnTo>
                <a:lnTo>
                  <a:pt x="9472064" y="2712780"/>
                </a:lnTo>
                <a:lnTo>
                  <a:pt x="9379014" y="2712780"/>
                </a:lnTo>
                <a:lnTo>
                  <a:pt x="9379014" y="2777199"/>
                </a:lnTo>
                <a:lnTo>
                  <a:pt x="9321752" y="2777199"/>
                </a:lnTo>
                <a:lnTo>
                  <a:pt x="9321752" y="2917968"/>
                </a:lnTo>
                <a:lnTo>
                  <a:pt x="9252560" y="2917968"/>
                </a:lnTo>
                <a:lnTo>
                  <a:pt x="9252560" y="2381138"/>
                </a:lnTo>
                <a:lnTo>
                  <a:pt x="9147580" y="2381138"/>
                </a:lnTo>
                <a:lnTo>
                  <a:pt x="9111792" y="2311947"/>
                </a:lnTo>
                <a:lnTo>
                  <a:pt x="9021127" y="2311947"/>
                </a:lnTo>
                <a:lnTo>
                  <a:pt x="9021127" y="2254685"/>
                </a:lnTo>
                <a:lnTo>
                  <a:pt x="8959093" y="2254685"/>
                </a:lnTo>
                <a:lnTo>
                  <a:pt x="9219158" y="3001475"/>
                </a:lnTo>
                <a:lnTo>
                  <a:pt x="9271648" y="3001475"/>
                </a:lnTo>
                <a:lnTo>
                  <a:pt x="9271648" y="3011018"/>
                </a:lnTo>
                <a:lnTo>
                  <a:pt x="9293121" y="3011018"/>
                </a:lnTo>
                <a:lnTo>
                  <a:pt x="9293121" y="3306871"/>
                </a:lnTo>
                <a:lnTo>
                  <a:pt x="9271648" y="3306871"/>
                </a:lnTo>
                <a:lnTo>
                  <a:pt x="9250175" y="3306871"/>
                </a:lnTo>
                <a:lnTo>
                  <a:pt x="9250175" y="3044421"/>
                </a:lnTo>
                <a:lnTo>
                  <a:pt x="9204842" y="3044421"/>
                </a:lnTo>
                <a:lnTo>
                  <a:pt x="9204842" y="3022948"/>
                </a:lnTo>
                <a:lnTo>
                  <a:pt x="9185755" y="3030106"/>
                </a:lnTo>
                <a:lnTo>
                  <a:pt x="8918533" y="2264229"/>
                </a:lnTo>
                <a:lnTo>
                  <a:pt x="8937620" y="2257071"/>
                </a:lnTo>
                <a:lnTo>
                  <a:pt x="8937620" y="1987463"/>
                </a:lnTo>
                <a:lnTo>
                  <a:pt x="8880359" y="1810906"/>
                </a:lnTo>
                <a:lnTo>
                  <a:pt x="8837412" y="1810906"/>
                </a:lnTo>
                <a:lnTo>
                  <a:pt x="8837412" y="1732171"/>
                </a:lnTo>
                <a:lnTo>
                  <a:pt x="8768221" y="1732171"/>
                </a:lnTo>
                <a:lnTo>
                  <a:pt x="8710959" y="1584244"/>
                </a:lnTo>
                <a:lnTo>
                  <a:pt x="8710959" y="1479264"/>
                </a:lnTo>
                <a:lnTo>
                  <a:pt x="8668012" y="1479264"/>
                </a:lnTo>
                <a:lnTo>
                  <a:pt x="8668012" y="1725013"/>
                </a:lnTo>
                <a:lnTo>
                  <a:pt x="8512928" y="1725013"/>
                </a:lnTo>
                <a:lnTo>
                  <a:pt x="8455666" y="1577086"/>
                </a:lnTo>
                <a:lnTo>
                  <a:pt x="8455666" y="1464949"/>
                </a:lnTo>
                <a:lnTo>
                  <a:pt x="8427036" y="1464949"/>
                </a:lnTo>
                <a:lnTo>
                  <a:pt x="8427036" y="2218896"/>
                </a:lnTo>
                <a:lnTo>
                  <a:pt x="8448509" y="2218896"/>
                </a:lnTo>
                <a:lnTo>
                  <a:pt x="8448509" y="3304485"/>
                </a:lnTo>
                <a:lnTo>
                  <a:pt x="8427036" y="3304485"/>
                </a:lnTo>
                <a:lnTo>
                  <a:pt x="8405562" y="3304485"/>
                </a:lnTo>
                <a:lnTo>
                  <a:pt x="8405562" y="2218896"/>
                </a:lnTo>
                <a:lnTo>
                  <a:pt x="8355459" y="2218896"/>
                </a:lnTo>
                <a:lnTo>
                  <a:pt x="8355459" y="2175950"/>
                </a:lnTo>
                <a:lnTo>
                  <a:pt x="8312512" y="2175950"/>
                </a:lnTo>
                <a:lnTo>
                  <a:pt x="8312512" y="2125846"/>
                </a:lnTo>
                <a:lnTo>
                  <a:pt x="8262408" y="2125846"/>
                </a:lnTo>
                <a:lnTo>
                  <a:pt x="8262408" y="2075742"/>
                </a:lnTo>
                <a:lnTo>
                  <a:pt x="8100166" y="1934973"/>
                </a:lnTo>
                <a:lnTo>
                  <a:pt x="7921223" y="2082899"/>
                </a:lnTo>
                <a:lnTo>
                  <a:pt x="7921223" y="2123460"/>
                </a:lnTo>
                <a:lnTo>
                  <a:pt x="7890206" y="2154477"/>
                </a:lnTo>
                <a:lnTo>
                  <a:pt x="7825786" y="2028023"/>
                </a:lnTo>
                <a:lnTo>
                  <a:pt x="7789998" y="2028023"/>
                </a:lnTo>
                <a:lnTo>
                  <a:pt x="7789998" y="1856238"/>
                </a:lnTo>
                <a:lnTo>
                  <a:pt x="7508460" y="1856238"/>
                </a:lnTo>
                <a:lnTo>
                  <a:pt x="7508460" y="2042339"/>
                </a:lnTo>
                <a:lnTo>
                  <a:pt x="7465514" y="2042339"/>
                </a:lnTo>
                <a:lnTo>
                  <a:pt x="7408252" y="2247527"/>
                </a:lnTo>
                <a:lnTo>
                  <a:pt x="7408252" y="2424085"/>
                </a:lnTo>
                <a:lnTo>
                  <a:pt x="7224537" y="2424085"/>
                </a:lnTo>
                <a:lnTo>
                  <a:pt x="7224537" y="2586326"/>
                </a:lnTo>
                <a:lnTo>
                  <a:pt x="7141030" y="2586326"/>
                </a:lnTo>
                <a:lnTo>
                  <a:pt x="7141030" y="2438400"/>
                </a:lnTo>
                <a:lnTo>
                  <a:pt x="6928684" y="2438400"/>
                </a:lnTo>
                <a:lnTo>
                  <a:pt x="6928684" y="2586326"/>
                </a:lnTo>
                <a:lnTo>
                  <a:pt x="6871422" y="2586326"/>
                </a:lnTo>
                <a:lnTo>
                  <a:pt x="6787915" y="2536222"/>
                </a:lnTo>
                <a:lnTo>
                  <a:pt x="6730654" y="2586326"/>
                </a:lnTo>
                <a:lnTo>
                  <a:pt x="6525465" y="2586326"/>
                </a:lnTo>
                <a:lnTo>
                  <a:pt x="6525465" y="2156863"/>
                </a:lnTo>
                <a:lnTo>
                  <a:pt x="6391854" y="2156863"/>
                </a:lnTo>
                <a:lnTo>
                  <a:pt x="6391854" y="2094829"/>
                </a:lnTo>
                <a:lnTo>
                  <a:pt x="6315505" y="2094829"/>
                </a:lnTo>
                <a:lnTo>
                  <a:pt x="6203367" y="2156863"/>
                </a:lnTo>
                <a:lnTo>
                  <a:pt x="6055441" y="2156863"/>
                </a:lnTo>
                <a:lnTo>
                  <a:pt x="6055441" y="2066198"/>
                </a:lnTo>
                <a:cubicBezTo>
                  <a:pt x="5967162" y="1977919"/>
                  <a:pt x="5907514" y="2066198"/>
                  <a:pt x="5907514" y="2066198"/>
                </a:cubicBezTo>
                <a:lnTo>
                  <a:pt x="5907514" y="2178336"/>
                </a:lnTo>
                <a:lnTo>
                  <a:pt x="5759588" y="2178336"/>
                </a:lnTo>
                <a:lnTo>
                  <a:pt x="5759588" y="732474"/>
                </a:lnTo>
                <a:lnTo>
                  <a:pt x="5716642" y="732474"/>
                </a:lnTo>
                <a:lnTo>
                  <a:pt x="5716642" y="668055"/>
                </a:lnTo>
                <a:lnTo>
                  <a:pt x="5716642" y="625108"/>
                </a:lnTo>
                <a:lnTo>
                  <a:pt x="5716642" y="484340"/>
                </a:lnTo>
                <a:lnTo>
                  <a:pt x="5666537" y="484340"/>
                </a:lnTo>
                <a:lnTo>
                  <a:pt x="5666537" y="0"/>
                </a:lnTo>
                <a:lnTo>
                  <a:pt x="5630749" y="0"/>
                </a:lnTo>
                <a:lnTo>
                  <a:pt x="5630749" y="486726"/>
                </a:lnTo>
                <a:lnTo>
                  <a:pt x="5602118" y="486726"/>
                </a:lnTo>
                <a:lnTo>
                  <a:pt x="5602118" y="627494"/>
                </a:lnTo>
                <a:lnTo>
                  <a:pt x="5530541" y="627494"/>
                </a:lnTo>
                <a:lnTo>
                  <a:pt x="5530541" y="732474"/>
                </a:lnTo>
                <a:lnTo>
                  <a:pt x="5411245" y="732474"/>
                </a:lnTo>
                <a:lnTo>
                  <a:pt x="5411245" y="668055"/>
                </a:lnTo>
                <a:lnTo>
                  <a:pt x="5411245" y="625108"/>
                </a:lnTo>
                <a:lnTo>
                  <a:pt x="5411245" y="484340"/>
                </a:lnTo>
                <a:lnTo>
                  <a:pt x="5361141" y="484340"/>
                </a:lnTo>
                <a:lnTo>
                  <a:pt x="5361141" y="0"/>
                </a:lnTo>
                <a:lnTo>
                  <a:pt x="5325352" y="0"/>
                </a:lnTo>
                <a:lnTo>
                  <a:pt x="5325352" y="486726"/>
                </a:lnTo>
                <a:lnTo>
                  <a:pt x="5296721" y="486726"/>
                </a:lnTo>
                <a:lnTo>
                  <a:pt x="5296721" y="627494"/>
                </a:lnTo>
                <a:lnTo>
                  <a:pt x="5225144" y="627494"/>
                </a:lnTo>
                <a:lnTo>
                  <a:pt x="5225144" y="732474"/>
                </a:lnTo>
                <a:lnTo>
                  <a:pt x="5225144" y="844612"/>
                </a:lnTo>
                <a:lnTo>
                  <a:pt x="5225144" y="2319104"/>
                </a:lnTo>
                <a:lnTo>
                  <a:pt x="5172654" y="2319104"/>
                </a:lnTo>
                <a:lnTo>
                  <a:pt x="5117778" y="2319104"/>
                </a:lnTo>
                <a:lnTo>
                  <a:pt x="5117778" y="2428856"/>
                </a:lnTo>
                <a:lnTo>
                  <a:pt x="4919747" y="2428856"/>
                </a:lnTo>
                <a:lnTo>
                  <a:pt x="4919747" y="3056351"/>
                </a:lnTo>
                <a:lnTo>
                  <a:pt x="5203671" y="3056351"/>
                </a:lnTo>
                <a:lnTo>
                  <a:pt x="5203671" y="2421699"/>
                </a:lnTo>
                <a:lnTo>
                  <a:pt x="5225144" y="2421699"/>
                </a:lnTo>
                <a:lnTo>
                  <a:pt x="5246617" y="2421699"/>
                </a:lnTo>
                <a:lnTo>
                  <a:pt x="5246617" y="3056351"/>
                </a:lnTo>
                <a:lnTo>
                  <a:pt x="5614047" y="3056351"/>
                </a:lnTo>
                <a:lnTo>
                  <a:pt x="5614047" y="2175950"/>
                </a:lnTo>
                <a:lnTo>
                  <a:pt x="5635520" y="2175950"/>
                </a:lnTo>
                <a:lnTo>
                  <a:pt x="5656994" y="2175950"/>
                </a:lnTo>
                <a:lnTo>
                  <a:pt x="5656994" y="3056351"/>
                </a:lnTo>
                <a:lnTo>
                  <a:pt x="6100773" y="3056351"/>
                </a:lnTo>
                <a:lnTo>
                  <a:pt x="6100773" y="3053965"/>
                </a:lnTo>
                <a:lnTo>
                  <a:pt x="6506378" y="3053965"/>
                </a:lnTo>
                <a:lnTo>
                  <a:pt x="6506378" y="2660290"/>
                </a:lnTo>
                <a:lnTo>
                  <a:pt x="6527851" y="2660290"/>
                </a:lnTo>
                <a:lnTo>
                  <a:pt x="6549324" y="2660290"/>
                </a:lnTo>
                <a:lnTo>
                  <a:pt x="6549324" y="3053965"/>
                </a:lnTo>
                <a:lnTo>
                  <a:pt x="6678163" y="3053965"/>
                </a:lnTo>
                <a:lnTo>
                  <a:pt x="6678163" y="2839233"/>
                </a:lnTo>
                <a:lnTo>
                  <a:pt x="6699636" y="2839233"/>
                </a:lnTo>
                <a:lnTo>
                  <a:pt x="6699636" y="2817760"/>
                </a:lnTo>
                <a:lnTo>
                  <a:pt x="6869036" y="2817760"/>
                </a:lnTo>
                <a:lnTo>
                  <a:pt x="6919140" y="2817760"/>
                </a:lnTo>
                <a:lnTo>
                  <a:pt x="6919140" y="2688920"/>
                </a:lnTo>
                <a:lnTo>
                  <a:pt x="6940613" y="2688920"/>
                </a:lnTo>
                <a:lnTo>
                  <a:pt x="6962086" y="2688920"/>
                </a:lnTo>
                <a:lnTo>
                  <a:pt x="6962086" y="2817760"/>
                </a:lnTo>
                <a:lnTo>
                  <a:pt x="7322359" y="2817760"/>
                </a:lnTo>
                <a:lnTo>
                  <a:pt x="7322359" y="2839233"/>
                </a:lnTo>
                <a:lnTo>
                  <a:pt x="7343832" y="2839233"/>
                </a:lnTo>
                <a:lnTo>
                  <a:pt x="7343832" y="2937055"/>
                </a:lnTo>
                <a:lnTo>
                  <a:pt x="7401095" y="2937055"/>
                </a:lnTo>
                <a:lnTo>
                  <a:pt x="7401095" y="2490890"/>
                </a:lnTo>
                <a:lnTo>
                  <a:pt x="7422568" y="2490890"/>
                </a:lnTo>
                <a:lnTo>
                  <a:pt x="7444041" y="2490890"/>
                </a:lnTo>
                <a:lnTo>
                  <a:pt x="7444041" y="2937055"/>
                </a:lnTo>
                <a:lnTo>
                  <a:pt x="7618212" y="2937055"/>
                </a:lnTo>
                <a:lnTo>
                  <a:pt x="7618212" y="2958528"/>
                </a:lnTo>
                <a:lnTo>
                  <a:pt x="7639686" y="2958528"/>
                </a:lnTo>
                <a:lnTo>
                  <a:pt x="7639686" y="3149401"/>
                </a:lnTo>
                <a:lnTo>
                  <a:pt x="7873504" y="3149401"/>
                </a:lnTo>
                <a:lnTo>
                  <a:pt x="7873504" y="2254685"/>
                </a:lnTo>
                <a:lnTo>
                  <a:pt x="7894978" y="2254685"/>
                </a:lnTo>
                <a:lnTo>
                  <a:pt x="7916451" y="2254685"/>
                </a:lnTo>
                <a:lnTo>
                  <a:pt x="7916451" y="3149401"/>
                </a:lnTo>
                <a:lnTo>
                  <a:pt x="7988028" y="3149401"/>
                </a:lnTo>
                <a:lnTo>
                  <a:pt x="7988028" y="3168488"/>
                </a:lnTo>
                <a:lnTo>
                  <a:pt x="8009502" y="3168488"/>
                </a:lnTo>
                <a:lnTo>
                  <a:pt x="8009502" y="3304485"/>
                </a:lnTo>
                <a:lnTo>
                  <a:pt x="7988028" y="3304485"/>
                </a:lnTo>
                <a:lnTo>
                  <a:pt x="7966555" y="3304485"/>
                </a:lnTo>
                <a:lnTo>
                  <a:pt x="7966555" y="3189962"/>
                </a:lnTo>
                <a:lnTo>
                  <a:pt x="7608668" y="3189962"/>
                </a:lnTo>
                <a:lnTo>
                  <a:pt x="7608668" y="3168488"/>
                </a:lnTo>
                <a:lnTo>
                  <a:pt x="7587195" y="3168488"/>
                </a:lnTo>
                <a:lnTo>
                  <a:pt x="7587195" y="2977616"/>
                </a:lnTo>
                <a:lnTo>
                  <a:pt x="7315202" y="2977616"/>
                </a:lnTo>
                <a:lnTo>
                  <a:pt x="6995490" y="2977616"/>
                </a:lnTo>
                <a:lnTo>
                  <a:pt x="6995490" y="3304485"/>
                </a:lnTo>
                <a:lnTo>
                  <a:pt x="6974016" y="3304485"/>
                </a:lnTo>
                <a:lnTo>
                  <a:pt x="6952543" y="3304485"/>
                </a:lnTo>
                <a:lnTo>
                  <a:pt x="6952543" y="2958528"/>
                </a:lnTo>
                <a:lnTo>
                  <a:pt x="6974016" y="2958528"/>
                </a:lnTo>
                <a:lnTo>
                  <a:pt x="6974016" y="2937055"/>
                </a:lnTo>
                <a:lnTo>
                  <a:pt x="7293729" y="2937055"/>
                </a:lnTo>
                <a:lnTo>
                  <a:pt x="7293729" y="2860706"/>
                </a:lnTo>
                <a:lnTo>
                  <a:pt x="6861879" y="2860706"/>
                </a:lnTo>
                <a:lnTo>
                  <a:pt x="6713952" y="2860706"/>
                </a:lnTo>
                <a:lnTo>
                  <a:pt x="6713952" y="3056351"/>
                </a:lnTo>
                <a:lnTo>
                  <a:pt x="6861879" y="3056351"/>
                </a:lnTo>
                <a:lnTo>
                  <a:pt x="6861879" y="3075438"/>
                </a:lnTo>
                <a:lnTo>
                  <a:pt x="6861879" y="3077824"/>
                </a:lnTo>
                <a:lnTo>
                  <a:pt x="6883352" y="3077824"/>
                </a:lnTo>
                <a:lnTo>
                  <a:pt x="6883352" y="3275854"/>
                </a:lnTo>
                <a:lnTo>
                  <a:pt x="6861879" y="3275854"/>
                </a:lnTo>
                <a:lnTo>
                  <a:pt x="6840406" y="3275854"/>
                </a:lnTo>
                <a:lnTo>
                  <a:pt x="6840406" y="3096911"/>
                </a:lnTo>
                <a:lnTo>
                  <a:pt x="6644761" y="3096911"/>
                </a:lnTo>
                <a:lnTo>
                  <a:pt x="6644761" y="3306871"/>
                </a:lnTo>
                <a:lnTo>
                  <a:pt x="6623288" y="3306871"/>
                </a:lnTo>
                <a:lnTo>
                  <a:pt x="6601815" y="3306871"/>
                </a:lnTo>
                <a:lnTo>
                  <a:pt x="6601815" y="3096911"/>
                </a:lnTo>
                <a:lnTo>
                  <a:pt x="6520693" y="3096911"/>
                </a:lnTo>
                <a:lnTo>
                  <a:pt x="6327435" y="3096911"/>
                </a:lnTo>
                <a:lnTo>
                  <a:pt x="6327435" y="3306871"/>
                </a:lnTo>
                <a:lnTo>
                  <a:pt x="6305961" y="3306871"/>
                </a:lnTo>
                <a:lnTo>
                  <a:pt x="6284488" y="3306871"/>
                </a:lnTo>
                <a:lnTo>
                  <a:pt x="6284488" y="3096911"/>
                </a:lnTo>
                <a:lnTo>
                  <a:pt x="6112703" y="3096911"/>
                </a:lnTo>
                <a:lnTo>
                  <a:pt x="6112703" y="3306871"/>
                </a:lnTo>
                <a:lnTo>
                  <a:pt x="6091230" y="3306871"/>
                </a:lnTo>
                <a:lnTo>
                  <a:pt x="6069756" y="3306871"/>
                </a:lnTo>
                <a:lnTo>
                  <a:pt x="6069756" y="3099297"/>
                </a:lnTo>
                <a:lnTo>
                  <a:pt x="4895888" y="3099297"/>
                </a:lnTo>
                <a:lnTo>
                  <a:pt x="4318498" y="3099297"/>
                </a:lnTo>
                <a:lnTo>
                  <a:pt x="4318498" y="3330730"/>
                </a:lnTo>
                <a:lnTo>
                  <a:pt x="4297025" y="3330730"/>
                </a:lnTo>
                <a:lnTo>
                  <a:pt x="4275552" y="3330730"/>
                </a:lnTo>
                <a:lnTo>
                  <a:pt x="4275552" y="3077824"/>
                </a:lnTo>
                <a:lnTo>
                  <a:pt x="4297025" y="3077824"/>
                </a:lnTo>
                <a:lnTo>
                  <a:pt x="4297025" y="3056351"/>
                </a:lnTo>
                <a:lnTo>
                  <a:pt x="4874415" y="3056351"/>
                </a:lnTo>
                <a:lnTo>
                  <a:pt x="4874415" y="2428856"/>
                </a:lnTo>
                <a:lnTo>
                  <a:pt x="4895888" y="2428856"/>
                </a:lnTo>
                <a:lnTo>
                  <a:pt x="4895888" y="2252299"/>
                </a:lnTo>
                <a:lnTo>
                  <a:pt x="4227833" y="2252299"/>
                </a:lnTo>
                <a:lnTo>
                  <a:pt x="4227833" y="2347735"/>
                </a:lnTo>
                <a:lnTo>
                  <a:pt x="4165800" y="2347735"/>
                </a:lnTo>
                <a:lnTo>
                  <a:pt x="4165800" y="3330730"/>
                </a:lnTo>
                <a:lnTo>
                  <a:pt x="4144326" y="3330730"/>
                </a:lnTo>
                <a:lnTo>
                  <a:pt x="4122853" y="3330730"/>
                </a:lnTo>
                <a:lnTo>
                  <a:pt x="4122853" y="2352507"/>
                </a:lnTo>
                <a:lnTo>
                  <a:pt x="3929594" y="2402611"/>
                </a:lnTo>
                <a:lnTo>
                  <a:pt x="3929594" y="2624501"/>
                </a:lnTo>
                <a:lnTo>
                  <a:pt x="3788826" y="2483732"/>
                </a:lnTo>
                <a:lnTo>
                  <a:pt x="3788826" y="2428856"/>
                </a:lnTo>
                <a:lnTo>
                  <a:pt x="3714863" y="2428856"/>
                </a:lnTo>
                <a:lnTo>
                  <a:pt x="3714863" y="2863092"/>
                </a:lnTo>
                <a:lnTo>
                  <a:pt x="3736336" y="2863092"/>
                </a:lnTo>
                <a:lnTo>
                  <a:pt x="3736336" y="2863092"/>
                </a:lnTo>
                <a:lnTo>
                  <a:pt x="3896192" y="2863092"/>
                </a:lnTo>
                <a:lnTo>
                  <a:pt x="3896192" y="2796286"/>
                </a:lnTo>
                <a:lnTo>
                  <a:pt x="3917665" y="2796286"/>
                </a:lnTo>
                <a:lnTo>
                  <a:pt x="3917665" y="2774813"/>
                </a:lnTo>
                <a:lnTo>
                  <a:pt x="4094222" y="2774813"/>
                </a:lnTo>
                <a:lnTo>
                  <a:pt x="4094222" y="2796286"/>
                </a:lnTo>
                <a:lnTo>
                  <a:pt x="4094222" y="2815374"/>
                </a:lnTo>
                <a:lnTo>
                  <a:pt x="3936752" y="2815374"/>
                </a:lnTo>
                <a:lnTo>
                  <a:pt x="3936752" y="2882179"/>
                </a:lnTo>
                <a:lnTo>
                  <a:pt x="3915279" y="2882179"/>
                </a:lnTo>
                <a:lnTo>
                  <a:pt x="3915279" y="2903652"/>
                </a:lnTo>
                <a:lnTo>
                  <a:pt x="3755423" y="2903652"/>
                </a:lnTo>
                <a:lnTo>
                  <a:pt x="3755423" y="2953757"/>
                </a:lnTo>
                <a:lnTo>
                  <a:pt x="3829386" y="2953757"/>
                </a:lnTo>
                <a:lnTo>
                  <a:pt x="3829386" y="2972844"/>
                </a:lnTo>
                <a:lnTo>
                  <a:pt x="3850859" y="2972844"/>
                </a:lnTo>
                <a:lnTo>
                  <a:pt x="3850859" y="3156559"/>
                </a:lnTo>
                <a:lnTo>
                  <a:pt x="4001172" y="3156559"/>
                </a:lnTo>
                <a:lnTo>
                  <a:pt x="4001172" y="3166102"/>
                </a:lnTo>
                <a:lnTo>
                  <a:pt x="4022645" y="3166102"/>
                </a:lnTo>
                <a:lnTo>
                  <a:pt x="4022645" y="3304485"/>
                </a:lnTo>
                <a:lnTo>
                  <a:pt x="4001172" y="3304485"/>
                </a:lnTo>
                <a:lnTo>
                  <a:pt x="3979699" y="3304485"/>
                </a:lnTo>
                <a:lnTo>
                  <a:pt x="3979699" y="3197119"/>
                </a:lnTo>
                <a:lnTo>
                  <a:pt x="3829386" y="3197119"/>
                </a:lnTo>
                <a:lnTo>
                  <a:pt x="3829386" y="3175646"/>
                </a:lnTo>
                <a:lnTo>
                  <a:pt x="3807913" y="3175646"/>
                </a:lnTo>
                <a:lnTo>
                  <a:pt x="3807913" y="2991931"/>
                </a:lnTo>
                <a:lnTo>
                  <a:pt x="3733950" y="2991931"/>
                </a:lnTo>
                <a:lnTo>
                  <a:pt x="3733950" y="2970458"/>
                </a:lnTo>
                <a:lnTo>
                  <a:pt x="3712477" y="2970458"/>
                </a:lnTo>
                <a:lnTo>
                  <a:pt x="3712477" y="2901266"/>
                </a:lnTo>
                <a:lnTo>
                  <a:pt x="3648057" y="2901266"/>
                </a:lnTo>
                <a:lnTo>
                  <a:pt x="3648057" y="2879793"/>
                </a:lnTo>
                <a:lnTo>
                  <a:pt x="3626584" y="2879793"/>
                </a:lnTo>
                <a:lnTo>
                  <a:pt x="3626584" y="2815374"/>
                </a:lnTo>
                <a:lnTo>
                  <a:pt x="3266311" y="2815374"/>
                </a:lnTo>
                <a:lnTo>
                  <a:pt x="3266311" y="2796286"/>
                </a:lnTo>
                <a:lnTo>
                  <a:pt x="3244838" y="2796286"/>
                </a:lnTo>
                <a:lnTo>
                  <a:pt x="3244838" y="2600642"/>
                </a:lnTo>
                <a:lnTo>
                  <a:pt x="3266311" y="2600642"/>
                </a:lnTo>
                <a:lnTo>
                  <a:pt x="3287785" y="2600642"/>
                </a:lnTo>
                <a:lnTo>
                  <a:pt x="3287785" y="2774813"/>
                </a:lnTo>
                <a:lnTo>
                  <a:pt x="3648057" y="2774813"/>
                </a:lnTo>
                <a:lnTo>
                  <a:pt x="3648057" y="2796286"/>
                </a:lnTo>
                <a:lnTo>
                  <a:pt x="3669530" y="2796286"/>
                </a:lnTo>
                <a:lnTo>
                  <a:pt x="3669530" y="2865478"/>
                </a:lnTo>
                <a:lnTo>
                  <a:pt x="3671916" y="2865478"/>
                </a:lnTo>
                <a:lnTo>
                  <a:pt x="3671916" y="2431242"/>
                </a:lnTo>
                <a:lnTo>
                  <a:pt x="3445255" y="2431242"/>
                </a:lnTo>
                <a:lnTo>
                  <a:pt x="3445255" y="2540994"/>
                </a:lnTo>
                <a:lnTo>
                  <a:pt x="3268697" y="2540994"/>
                </a:lnTo>
                <a:lnTo>
                  <a:pt x="3268697" y="1557999"/>
                </a:lnTo>
                <a:lnTo>
                  <a:pt x="3077825" y="1557999"/>
                </a:lnTo>
                <a:lnTo>
                  <a:pt x="3077825" y="1462563"/>
                </a:lnTo>
                <a:lnTo>
                  <a:pt x="2901267" y="1462563"/>
                </a:lnTo>
                <a:lnTo>
                  <a:pt x="2901267" y="1326566"/>
                </a:lnTo>
                <a:lnTo>
                  <a:pt x="2832076" y="1326566"/>
                </a:lnTo>
                <a:lnTo>
                  <a:pt x="2832076" y="1095133"/>
                </a:lnTo>
                <a:lnTo>
                  <a:pt x="2762884" y="1095133"/>
                </a:lnTo>
                <a:lnTo>
                  <a:pt x="2762884" y="1491194"/>
                </a:lnTo>
                <a:lnTo>
                  <a:pt x="2626887" y="1491194"/>
                </a:lnTo>
                <a:lnTo>
                  <a:pt x="2626887" y="2977616"/>
                </a:lnTo>
                <a:lnTo>
                  <a:pt x="2648361" y="2977616"/>
                </a:lnTo>
                <a:lnTo>
                  <a:pt x="2648361" y="3309257"/>
                </a:lnTo>
                <a:lnTo>
                  <a:pt x="2626887" y="3309257"/>
                </a:lnTo>
                <a:lnTo>
                  <a:pt x="2624502" y="3309257"/>
                </a:lnTo>
                <a:lnTo>
                  <a:pt x="2624502" y="2977616"/>
                </a:lnTo>
                <a:lnTo>
                  <a:pt x="2323877" y="2977616"/>
                </a:lnTo>
                <a:lnTo>
                  <a:pt x="2323877" y="3309257"/>
                </a:lnTo>
                <a:lnTo>
                  <a:pt x="2302404" y="3309257"/>
                </a:lnTo>
                <a:lnTo>
                  <a:pt x="2280930" y="3309257"/>
                </a:lnTo>
                <a:lnTo>
                  <a:pt x="2280930" y="2977616"/>
                </a:lnTo>
                <a:lnTo>
                  <a:pt x="2302404" y="2977616"/>
                </a:lnTo>
                <a:lnTo>
                  <a:pt x="2302404" y="2252299"/>
                </a:lnTo>
                <a:lnTo>
                  <a:pt x="2166407" y="2183108"/>
                </a:lnTo>
                <a:lnTo>
                  <a:pt x="2166407" y="1965990"/>
                </a:lnTo>
                <a:lnTo>
                  <a:pt x="2056655" y="1965990"/>
                </a:lnTo>
                <a:lnTo>
                  <a:pt x="2056655" y="1815677"/>
                </a:lnTo>
                <a:lnTo>
                  <a:pt x="1920658" y="1815677"/>
                </a:lnTo>
                <a:lnTo>
                  <a:pt x="1920658" y="1720241"/>
                </a:lnTo>
                <a:lnTo>
                  <a:pt x="1689225" y="1720241"/>
                </a:lnTo>
                <a:lnTo>
                  <a:pt x="1689225" y="1801362"/>
                </a:lnTo>
                <a:lnTo>
                  <a:pt x="1593788" y="1801362"/>
                </a:lnTo>
                <a:lnTo>
                  <a:pt x="1593788" y="1992235"/>
                </a:lnTo>
                <a:lnTo>
                  <a:pt x="1498352" y="1992235"/>
                </a:lnTo>
                <a:lnTo>
                  <a:pt x="1498352" y="2101987"/>
                </a:lnTo>
                <a:lnTo>
                  <a:pt x="1348039" y="2237984"/>
                </a:lnTo>
                <a:lnTo>
                  <a:pt x="1348039" y="2388296"/>
                </a:lnTo>
                <a:lnTo>
                  <a:pt x="1369513" y="2388296"/>
                </a:lnTo>
                <a:lnTo>
                  <a:pt x="1369513" y="3280626"/>
                </a:lnTo>
                <a:lnTo>
                  <a:pt x="1348039" y="3280626"/>
                </a:lnTo>
                <a:lnTo>
                  <a:pt x="1326566" y="3280626"/>
                </a:lnTo>
                <a:lnTo>
                  <a:pt x="1326566" y="2388296"/>
                </a:lnTo>
                <a:lnTo>
                  <a:pt x="1288392" y="2388296"/>
                </a:lnTo>
                <a:lnTo>
                  <a:pt x="1288392" y="3280626"/>
                </a:lnTo>
                <a:lnTo>
                  <a:pt x="1266918" y="3280626"/>
                </a:lnTo>
                <a:lnTo>
                  <a:pt x="1245445" y="3280626"/>
                </a:lnTo>
                <a:lnTo>
                  <a:pt x="1245445" y="2388296"/>
                </a:lnTo>
                <a:lnTo>
                  <a:pt x="1266918" y="2388296"/>
                </a:lnTo>
                <a:lnTo>
                  <a:pt x="1266918" y="1379056"/>
                </a:lnTo>
                <a:lnTo>
                  <a:pt x="1185798" y="1379056"/>
                </a:lnTo>
                <a:lnTo>
                  <a:pt x="1185798" y="1188183"/>
                </a:lnTo>
                <a:lnTo>
                  <a:pt x="1076046" y="1092747"/>
                </a:lnTo>
                <a:lnTo>
                  <a:pt x="722931" y="1092747"/>
                </a:lnTo>
                <a:lnTo>
                  <a:pt x="722931" y="1419616"/>
                </a:lnTo>
                <a:lnTo>
                  <a:pt x="641810" y="1419616"/>
                </a:lnTo>
                <a:lnTo>
                  <a:pt x="641810" y="1569929"/>
                </a:lnTo>
                <a:lnTo>
                  <a:pt x="572619" y="1569929"/>
                </a:lnTo>
                <a:lnTo>
                  <a:pt x="572619" y="2686535"/>
                </a:lnTo>
                <a:lnTo>
                  <a:pt x="594092" y="2686535"/>
                </a:lnTo>
                <a:lnTo>
                  <a:pt x="594092" y="3056351"/>
                </a:lnTo>
                <a:lnTo>
                  <a:pt x="668055" y="3056351"/>
                </a:lnTo>
                <a:lnTo>
                  <a:pt x="668055" y="3077824"/>
                </a:lnTo>
                <a:lnTo>
                  <a:pt x="689528" y="3077824"/>
                </a:lnTo>
                <a:lnTo>
                  <a:pt x="689528" y="3304485"/>
                </a:lnTo>
                <a:lnTo>
                  <a:pt x="668055" y="3304485"/>
                </a:lnTo>
                <a:lnTo>
                  <a:pt x="646582" y="3304485"/>
                </a:lnTo>
                <a:lnTo>
                  <a:pt x="646582" y="3096911"/>
                </a:lnTo>
                <a:lnTo>
                  <a:pt x="515357" y="3096911"/>
                </a:lnTo>
                <a:lnTo>
                  <a:pt x="54876" y="3096911"/>
                </a:lnTo>
                <a:lnTo>
                  <a:pt x="54876" y="3077824"/>
                </a:lnTo>
                <a:lnTo>
                  <a:pt x="54876" y="3056351"/>
                </a:lnTo>
                <a:lnTo>
                  <a:pt x="515357" y="3056351"/>
                </a:lnTo>
                <a:lnTo>
                  <a:pt x="551145" y="3056351"/>
                </a:lnTo>
                <a:lnTo>
                  <a:pt x="551145" y="2686535"/>
                </a:lnTo>
                <a:lnTo>
                  <a:pt x="0" y="2686535"/>
                </a:lnTo>
                <a:lnTo>
                  <a:pt x="0" y="3380834"/>
                </a:lnTo>
                <a:lnTo>
                  <a:pt x="12201545" y="3380834"/>
                </a:lnTo>
                <a:lnTo>
                  <a:pt x="12201545" y="3096911"/>
                </a:lnTo>
                <a:lnTo>
                  <a:pt x="11409424" y="3096911"/>
                </a:lnTo>
                <a:lnTo>
                  <a:pt x="11194692" y="3096911"/>
                </a:lnTo>
                <a:lnTo>
                  <a:pt x="11194692" y="3304485"/>
                </a:lnTo>
                <a:lnTo>
                  <a:pt x="11173218" y="3304485"/>
                </a:lnTo>
                <a:lnTo>
                  <a:pt x="11151745" y="3304485"/>
                </a:lnTo>
                <a:lnTo>
                  <a:pt x="11151745" y="3077824"/>
                </a:lnTo>
                <a:lnTo>
                  <a:pt x="11173218" y="3077824"/>
                </a:lnTo>
                <a:lnTo>
                  <a:pt x="11173218" y="3056351"/>
                </a:lnTo>
                <a:lnTo>
                  <a:pt x="11387950" y="3056351"/>
                </a:lnTo>
                <a:lnTo>
                  <a:pt x="11387950" y="2774813"/>
                </a:lnTo>
                <a:lnTo>
                  <a:pt x="11409424" y="2774813"/>
                </a:lnTo>
                <a:lnTo>
                  <a:pt x="11409424" y="2753340"/>
                </a:lnTo>
                <a:lnTo>
                  <a:pt x="11636085" y="2753340"/>
                </a:lnTo>
                <a:lnTo>
                  <a:pt x="11636085" y="2774813"/>
                </a:lnTo>
                <a:lnTo>
                  <a:pt x="11636085" y="2796286"/>
                </a:lnTo>
                <a:lnTo>
                  <a:pt x="11430897" y="2796286"/>
                </a:lnTo>
                <a:lnTo>
                  <a:pt x="11430897" y="3056351"/>
                </a:lnTo>
                <a:lnTo>
                  <a:pt x="12201545" y="3056351"/>
                </a:lnTo>
                <a:lnTo>
                  <a:pt x="12201545" y="2879793"/>
                </a:lnTo>
                <a:lnTo>
                  <a:pt x="12098952" y="2879793"/>
                </a:lnTo>
                <a:close/>
                <a:moveTo>
                  <a:pt x="3827000" y="3304485"/>
                </a:moveTo>
                <a:lnTo>
                  <a:pt x="3805527" y="3304485"/>
                </a:lnTo>
                <a:lnTo>
                  <a:pt x="3784054" y="3304485"/>
                </a:lnTo>
                <a:lnTo>
                  <a:pt x="3784054" y="3249609"/>
                </a:lnTo>
                <a:lnTo>
                  <a:pt x="2946599" y="3249609"/>
                </a:lnTo>
                <a:lnTo>
                  <a:pt x="2946599" y="3304485"/>
                </a:lnTo>
                <a:lnTo>
                  <a:pt x="2925126" y="3304485"/>
                </a:lnTo>
                <a:lnTo>
                  <a:pt x="2910811" y="3304485"/>
                </a:lnTo>
                <a:lnTo>
                  <a:pt x="2910811" y="3228136"/>
                </a:lnTo>
                <a:lnTo>
                  <a:pt x="2932284" y="3228136"/>
                </a:lnTo>
                <a:lnTo>
                  <a:pt x="2932284" y="3206663"/>
                </a:lnTo>
                <a:lnTo>
                  <a:pt x="3810299" y="3206663"/>
                </a:lnTo>
                <a:lnTo>
                  <a:pt x="3810299" y="3228136"/>
                </a:lnTo>
                <a:lnTo>
                  <a:pt x="3831772" y="3228136"/>
                </a:lnTo>
                <a:lnTo>
                  <a:pt x="3831772" y="3304485"/>
                </a:lnTo>
                <a:close/>
              </a:path>
            </a:pathLst>
          </a:custGeom>
          <a:gradFill>
            <a:gsLst>
              <a:gs pos="100000">
                <a:srgbClr val="5799F1">
                  <a:alpha val="22000"/>
                </a:srgbClr>
              </a:gs>
              <a:gs pos="0">
                <a:srgbClr val="86B1ED">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n-lt"/>
              <a:ea typeface="方正仿宋_GB2312" panose="020B0703020204020201" charset="-122"/>
            </a:endParaRPr>
          </a:p>
        </p:txBody>
      </p:sp>
      <p:sp>
        <p:nvSpPr>
          <p:cNvPr id="6" name="矩形: 圆角 21"/>
          <p:cNvSpPr/>
          <p:nvPr userDrawn="1">
            <p:custDataLst>
              <p:tags r:id="rId4"/>
            </p:custDataLst>
          </p:nvPr>
        </p:nvSpPr>
        <p:spPr>
          <a:xfrm rot="2340000">
            <a:off x="6449036" y="4736718"/>
            <a:ext cx="731552" cy="731552"/>
          </a:xfrm>
          <a:prstGeom prst="roundRect">
            <a:avLst/>
          </a:prstGeom>
          <a:gradFill>
            <a:gsLst>
              <a:gs pos="98000">
                <a:srgbClr val="2D4FA2">
                  <a:alpha val="64000"/>
                </a:srgbClr>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7" name="矩形: 圆角 22"/>
          <p:cNvSpPr/>
          <p:nvPr userDrawn="1">
            <p:custDataLst>
              <p:tags r:id="rId5"/>
            </p:custDataLst>
          </p:nvPr>
        </p:nvSpPr>
        <p:spPr>
          <a:xfrm rot="2700000">
            <a:off x="7777933" y="4409256"/>
            <a:ext cx="2002310" cy="2002310"/>
          </a:xfrm>
          <a:prstGeom prst="roundRect">
            <a:avLst/>
          </a:prstGeom>
          <a:gradFill>
            <a:gsLst>
              <a:gs pos="100000">
                <a:srgbClr val="25459C">
                  <a:alpha val="100000"/>
                </a:srgbClr>
              </a:gs>
              <a:gs pos="0">
                <a:srgbClr val="86B1ED">
                  <a:alpha val="27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9" name="矩形: 圆角 37"/>
          <p:cNvSpPr/>
          <p:nvPr userDrawn="1">
            <p:custDataLst>
              <p:tags r:id="rId6"/>
            </p:custDataLst>
          </p:nvPr>
        </p:nvSpPr>
        <p:spPr>
          <a:xfrm rot="2700000">
            <a:off x="8822410" y="3077256"/>
            <a:ext cx="702530" cy="702527"/>
          </a:xfrm>
          <a:prstGeom prst="roundRect">
            <a:avLst/>
          </a:prstGeom>
          <a:gradFill>
            <a:gsLst>
              <a:gs pos="100000">
                <a:srgbClr val="5799F1">
                  <a:alpha val="0"/>
                </a:srgbClr>
              </a:gs>
              <a:gs pos="0">
                <a:srgbClr val="53BCA4">
                  <a:alpha val="59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63" name="矩形: 圆角 27"/>
          <p:cNvSpPr/>
          <p:nvPr/>
        </p:nvSpPr>
        <p:spPr>
          <a:xfrm>
            <a:off x="2625090" y="251460"/>
            <a:ext cx="3828415"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grpSp>
        <p:nvGrpSpPr>
          <p:cNvPr id="8" name="Group 3"/>
          <p:cNvGrpSpPr/>
          <p:nvPr userDrawn="1"/>
        </p:nvGrpSpPr>
        <p:grpSpPr>
          <a:xfrm>
            <a:off x="1979712" y="1347614"/>
            <a:ext cx="4313612" cy="2697882"/>
            <a:chOff x="3068641" y="2329068"/>
            <a:chExt cx="4341812" cy="2708073"/>
          </a:xfrm>
        </p:grpSpPr>
        <p:sp>
          <p:nvSpPr>
            <p:cNvPr id="21" name="Freeform: Shape 6"/>
            <p:cNvSpPr/>
            <p:nvPr/>
          </p:nvSpPr>
          <p:spPr bwMode="auto">
            <a:xfrm>
              <a:off x="3068641" y="4609834"/>
              <a:ext cx="404391" cy="268247"/>
            </a:xfrm>
            <a:custGeom>
              <a:avLst/>
              <a:gdLst>
                <a:gd name="T0" fmla="*/ 300 w 300"/>
                <a:gd name="T1" fmla="*/ 0 h 199"/>
                <a:gd name="T2" fmla="*/ 116 w 300"/>
                <a:gd name="T3" fmla="*/ 0 h 199"/>
                <a:gd name="T4" fmla="*/ 0 w 300"/>
                <a:gd name="T5" fmla="*/ 199 h 199"/>
                <a:gd name="T6" fmla="*/ 193 w 300"/>
                <a:gd name="T7" fmla="*/ 199 h 199"/>
                <a:gd name="T8" fmla="*/ 300 w 300"/>
                <a:gd name="T9" fmla="*/ 0 h 199"/>
              </a:gdLst>
              <a:ahLst/>
              <a:cxnLst>
                <a:cxn ang="0">
                  <a:pos x="T0" y="T1"/>
                </a:cxn>
                <a:cxn ang="0">
                  <a:pos x="T2" y="T3"/>
                </a:cxn>
                <a:cxn ang="0">
                  <a:pos x="T4" y="T5"/>
                </a:cxn>
                <a:cxn ang="0">
                  <a:pos x="T6" y="T7"/>
                </a:cxn>
                <a:cxn ang="0">
                  <a:pos x="T8" y="T9"/>
                </a:cxn>
              </a:cxnLst>
              <a:rect l="0" t="0" r="r" b="b"/>
              <a:pathLst>
                <a:path w="300" h="199">
                  <a:moveTo>
                    <a:pt x="300" y="0"/>
                  </a:moveTo>
                  <a:lnTo>
                    <a:pt x="116" y="0"/>
                  </a:lnTo>
                  <a:lnTo>
                    <a:pt x="0" y="199"/>
                  </a:lnTo>
                  <a:lnTo>
                    <a:pt x="193" y="199"/>
                  </a:lnTo>
                  <a:lnTo>
                    <a:pt x="300" y="0"/>
                  </a:lnTo>
                  <a:close/>
                </a:path>
              </a:pathLst>
            </a:cu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solidFill>
                  <a:schemeClr val="lt1"/>
                </a:solidFill>
                <a:latin typeface="+mn-lt"/>
                <a:ea typeface="方正仿宋_GB2312" panose="020B0703020204020201" charset="-122"/>
                <a:sym typeface="+mn-lt"/>
              </a:endParaRPr>
            </a:p>
          </p:txBody>
        </p:sp>
        <p:sp>
          <p:nvSpPr>
            <p:cNvPr id="22" name="Freeform: Shape 7"/>
            <p:cNvSpPr/>
            <p:nvPr/>
          </p:nvSpPr>
          <p:spPr bwMode="auto">
            <a:xfrm>
              <a:off x="3068641" y="4609834"/>
              <a:ext cx="187367" cy="268247"/>
            </a:xfrm>
            <a:custGeom>
              <a:avLst/>
              <a:gdLst>
                <a:gd name="T0" fmla="*/ 21 w 139"/>
                <a:gd name="T1" fmla="*/ 199 h 199"/>
                <a:gd name="T2" fmla="*/ 139 w 139"/>
                <a:gd name="T3" fmla="*/ 0 h 199"/>
                <a:gd name="T4" fmla="*/ 116 w 139"/>
                <a:gd name="T5" fmla="*/ 0 h 199"/>
                <a:gd name="T6" fmla="*/ 0 w 139"/>
                <a:gd name="T7" fmla="*/ 199 h 199"/>
                <a:gd name="T8" fmla="*/ 21 w 139"/>
                <a:gd name="T9" fmla="*/ 199 h 199"/>
              </a:gdLst>
              <a:ahLst/>
              <a:cxnLst>
                <a:cxn ang="0">
                  <a:pos x="T0" y="T1"/>
                </a:cxn>
                <a:cxn ang="0">
                  <a:pos x="T2" y="T3"/>
                </a:cxn>
                <a:cxn ang="0">
                  <a:pos x="T4" y="T5"/>
                </a:cxn>
                <a:cxn ang="0">
                  <a:pos x="T6" y="T7"/>
                </a:cxn>
                <a:cxn ang="0">
                  <a:pos x="T8" y="T9"/>
                </a:cxn>
              </a:cxnLst>
              <a:rect l="0" t="0" r="r" b="b"/>
              <a:pathLst>
                <a:path w="139" h="199">
                  <a:moveTo>
                    <a:pt x="21" y="199"/>
                  </a:moveTo>
                  <a:lnTo>
                    <a:pt x="139" y="0"/>
                  </a:lnTo>
                  <a:lnTo>
                    <a:pt x="116" y="0"/>
                  </a:lnTo>
                  <a:lnTo>
                    <a:pt x="0" y="199"/>
                  </a:lnTo>
                  <a:lnTo>
                    <a:pt x="21" y="199"/>
                  </a:lnTo>
                  <a:close/>
                </a:path>
              </a:pathLst>
            </a:custGeom>
            <a:solidFill>
              <a:schemeClr val="tx1">
                <a:lumMod val="75000"/>
                <a:lumOff val="25000"/>
              </a:schemeClr>
            </a:solidFill>
            <a:ln>
              <a:noFill/>
            </a:ln>
          </p:spPr>
          <p:txBody>
            <a:bodyPr anchor="ctr"/>
            <a:lstStyle/>
            <a:p>
              <a:pPr algn="ctr"/>
              <a:endParaRPr>
                <a:latin typeface="+mn-lt"/>
                <a:ea typeface="方正仿宋_GB2312" panose="020B0703020204020201" charset="-122"/>
                <a:cs typeface="方正仿宋_GB2312" panose="020B0703020204020201" charset="-122"/>
                <a:sym typeface="+mn-lt"/>
              </a:endParaRPr>
            </a:p>
          </p:txBody>
        </p:sp>
        <p:sp>
          <p:nvSpPr>
            <p:cNvPr id="23" name="Freeform: Shape 8"/>
            <p:cNvSpPr/>
            <p:nvPr/>
          </p:nvSpPr>
          <p:spPr bwMode="auto">
            <a:xfrm>
              <a:off x="3225006" y="4609834"/>
              <a:ext cx="539188" cy="427307"/>
            </a:xfrm>
            <a:custGeom>
              <a:avLst/>
              <a:gdLst>
                <a:gd name="T0" fmla="*/ 0 w 400"/>
                <a:gd name="T1" fmla="*/ 0 h 317"/>
                <a:gd name="T2" fmla="*/ 184 w 400"/>
                <a:gd name="T3" fmla="*/ 0 h 317"/>
                <a:gd name="T4" fmla="*/ 400 w 400"/>
                <a:gd name="T5" fmla="*/ 317 h 317"/>
                <a:gd name="T6" fmla="*/ 171 w 400"/>
                <a:gd name="T7" fmla="*/ 317 h 317"/>
                <a:gd name="T8" fmla="*/ 0 w 400"/>
                <a:gd name="T9" fmla="*/ 0 h 317"/>
              </a:gdLst>
              <a:ahLst/>
              <a:cxnLst>
                <a:cxn ang="0">
                  <a:pos x="T0" y="T1"/>
                </a:cxn>
                <a:cxn ang="0">
                  <a:pos x="T2" y="T3"/>
                </a:cxn>
                <a:cxn ang="0">
                  <a:pos x="T4" y="T5"/>
                </a:cxn>
                <a:cxn ang="0">
                  <a:pos x="T6" y="T7"/>
                </a:cxn>
                <a:cxn ang="0">
                  <a:pos x="T8" y="T9"/>
                </a:cxn>
              </a:cxnLst>
              <a:rect l="0" t="0" r="r" b="b"/>
              <a:pathLst>
                <a:path w="400" h="317">
                  <a:moveTo>
                    <a:pt x="0" y="0"/>
                  </a:moveTo>
                  <a:lnTo>
                    <a:pt x="184" y="0"/>
                  </a:lnTo>
                  <a:lnTo>
                    <a:pt x="400" y="317"/>
                  </a:lnTo>
                  <a:lnTo>
                    <a:pt x="171" y="317"/>
                  </a:lnTo>
                  <a:lnTo>
                    <a:pt x="0" y="0"/>
                  </a:lnTo>
                  <a:close/>
                </a:path>
              </a:pathLst>
            </a:custGeom>
            <a:gradFill>
              <a:gsLst>
                <a:gs pos="100000">
                  <a:srgbClr val="86B1ED"/>
                </a:gs>
                <a:gs pos="0">
                  <a:srgbClr val="53BCA4"/>
                </a:gs>
              </a:gsLst>
              <a:lin ang="5400000" scaled="1"/>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endParaRPr>
                <a:solidFill>
                  <a:schemeClr val="lt1"/>
                </a:solidFill>
                <a:latin typeface="+mn-lt"/>
                <a:ea typeface="方正仿宋_GB2312" panose="020B0703020204020201" charset="-122"/>
                <a:cs typeface="方正仿宋_GB2312" panose="020B0703020204020201" charset="-122"/>
                <a:sym typeface="+mn-lt"/>
              </a:endParaRPr>
            </a:p>
          </p:txBody>
        </p:sp>
        <p:sp>
          <p:nvSpPr>
            <p:cNvPr id="24" name="Freeform: Shape 9"/>
            <p:cNvSpPr/>
            <p:nvPr/>
          </p:nvSpPr>
          <p:spPr bwMode="auto">
            <a:xfrm>
              <a:off x="3225006" y="4609834"/>
              <a:ext cx="241286" cy="427307"/>
            </a:xfrm>
            <a:custGeom>
              <a:avLst/>
              <a:gdLst>
                <a:gd name="T0" fmla="*/ 0 w 179"/>
                <a:gd name="T1" fmla="*/ 0 h 317"/>
                <a:gd name="T2" fmla="*/ 171 w 179"/>
                <a:gd name="T3" fmla="*/ 317 h 317"/>
                <a:gd name="T4" fmla="*/ 179 w 179"/>
                <a:gd name="T5" fmla="*/ 274 h 317"/>
                <a:gd name="T6" fmla="*/ 32 w 179"/>
                <a:gd name="T7" fmla="*/ 0 h 317"/>
                <a:gd name="T8" fmla="*/ 0 w 179"/>
                <a:gd name="T9" fmla="*/ 0 h 317"/>
              </a:gdLst>
              <a:ahLst/>
              <a:cxnLst>
                <a:cxn ang="0">
                  <a:pos x="T0" y="T1"/>
                </a:cxn>
                <a:cxn ang="0">
                  <a:pos x="T2" y="T3"/>
                </a:cxn>
                <a:cxn ang="0">
                  <a:pos x="T4" y="T5"/>
                </a:cxn>
                <a:cxn ang="0">
                  <a:pos x="T6" y="T7"/>
                </a:cxn>
                <a:cxn ang="0">
                  <a:pos x="T8" y="T9"/>
                </a:cxn>
              </a:cxnLst>
              <a:rect l="0" t="0" r="r" b="b"/>
              <a:pathLst>
                <a:path w="179" h="317">
                  <a:moveTo>
                    <a:pt x="0" y="0"/>
                  </a:moveTo>
                  <a:lnTo>
                    <a:pt x="171" y="317"/>
                  </a:lnTo>
                  <a:lnTo>
                    <a:pt x="179" y="274"/>
                  </a:lnTo>
                  <a:lnTo>
                    <a:pt x="32" y="0"/>
                  </a:lnTo>
                  <a:lnTo>
                    <a:pt x="0" y="0"/>
                  </a:lnTo>
                  <a:close/>
                </a:path>
              </a:pathLst>
            </a:custGeom>
            <a:solidFill>
              <a:schemeClr val="tx1">
                <a:lumMod val="75000"/>
                <a:lumOff val="25000"/>
              </a:schemeClr>
            </a:solidFill>
            <a:ln>
              <a:noFill/>
            </a:ln>
          </p:spPr>
          <p:txBody>
            <a:bodyPr anchor="ctr"/>
            <a:lstStyle/>
            <a:p>
              <a:pPr algn="ctr"/>
              <a:endParaRPr>
                <a:latin typeface="+mn-lt"/>
                <a:ea typeface="方正仿宋_GB2312" panose="020B0703020204020201" charset="-122"/>
                <a:cs typeface="方正仿宋_GB2312" panose="020B0703020204020201" charset="-122"/>
                <a:sym typeface="+mn-lt"/>
              </a:endParaRPr>
            </a:p>
          </p:txBody>
        </p:sp>
        <p:sp>
          <p:nvSpPr>
            <p:cNvPr id="25" name="Freeform: Shape 10"/>
            <p:cNvSpPr/>
            <p:nvPr/>
          </p:nvSpPr>
          <p:spPr bwMode="auto">
            <a:xfrm>
              <a:off x="3455508" y="4309237"/>
              <a:ext cx="981322" cy="727904"/>
            </a:xfrm>
            <a:custGeom>
              <a:avLst/>
              <a:gdLst>
                <a:gd name="T0" fmla="*/ 0 w 728"/>
                <a:gd name="T1" fmla="*/ 540 h 540"/>
                <a:gd name="T2" fmla="*/ 467 w 728"/>
                <a:gd name="T3" fmla="*/ 0 h 540"/>
                <a:gd name="T4" fmla="*/ 728 w 728"/>
                <a:gd name="T5" fmla="*/ 0 h 540"/>
                <a:gd name="T6" fmla="*/ 229 w 728"/>
                <a:gd name="T7" fmla="*/ 540 h 540"/>
                <a:gd name="T8" fmla="*/ 0 w 728"/>
                <a:gd name="T9" fmla="*/ 540 h 540"/>
              </a:gdLst>
              <a:ahLst/>
              <a:cxnLst>
                <a:cxn ang="0">
                  <a:pos x="T0" y="T1"/>
                </a:cxn>
                <a:cxn ang="0">
                  <a:pos x="T2" y="T3"/>
                </a:cxn>
                <a:cxn ang="0">
                  <a:pos x="T4" y="T5"/>
                </a:cxn>
                <a:cxn ang="0">
                  <a:pos x="T6" y="T7"/>
                </a:cxn>
                <a:cxn ang="0">
                  <a:pos x="T8" y="T9"/>
                </a:cxn>
              </a:cxnLst>
              <a:rect l="0" t="0" r="r" b="b"/>
              <a:pathLst>
                <a:path w="728" h="540">
                  <a:moveTo>
                    <a:pt x="0" y="540"/>
                  </a:moveTo>
                  <a:lnTo>
                    <a:pt x="467" y="0"/>
                  </a:lnTo>
                  <a:lnTo>
                    <a:pt x="728" y="0"/>
                  </a:lnTo>
                  <a:lnTo>
                    <a:pt x="229" y="540"/>
                  </a:lnTo>
                  <a:lnTo>
                    <a:pt x="0" y="540"/>
                  </a:lnTo>
                  <a:close/>
                </a:path>
              </a:pathLst>
            </a:cu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solidFill>
                  <a:schemeClr val="lt1"/>
                </a:solidFill>
                <a:latin typeface="+mn-lt"/>
                <a:ea typeface="方正仿宋_GB2312" panose="020B0703020204020201" charset="-122"/>
                <a:sym typeface="+mn-lt"/>
              </a:endParaRPr>
            </a:p>
          </p:txBody>
        </p:sp>
        <p:sp>
          <p:nvSpPr>
            <p:cNvPr id="10" name="Freeform: Shape 11"/>
            <p:cNvSpPr/>
            <p:nvPr/>
          </p:nvSpPr>
          <p:spPr bwMode="auto">
            <a:xfrm>
              <a:off x="3455508" y="4309237"/>
              <a:ext cx="603891" cy="727904"/>
            </a:xfrm>
            <a:custGeom>
              <a:avLst/>
              <a:gdLst>
                <a:gd name="T0" fmla="*/ 0 w 448"/>
                <a:gd name="T1" fmla="*/ 540 h 540"/>
                <a:gd name="T2" fmla="*/ 8 w 448"/>
                <a:gd name="T3" fmla="*/ 497 h 540"/>
                <a:gd name="T4" fmla="*/ 430 w 448"/>
                <a:gd name="T5" fmla="*/ 0 h 540"/>
                <a:gd name="T6" fmla="*/ 448 w 448"/>
                <a:gd name="T7" fmla="*/ 23 h 540"/>
                <a:gd name="T8" fmla="*/ 0 w 448"/>
                <a:gd name="T9" fmla="*/ 540 h 540"/>
              </a:gdLst>
              <a:ahLst/>
              <a:cxnLst>
                <a:cxn ang="0">
                  <a:pos x="T0" y="T1"/>
                </a:cxn>
                <a:cxn ang="0">
                  <a:pos x="T2" y="T3"/>
                </a:cxn>
                <a:cxn ang="0">
                  <a:pos x="T4" y="T5"/>
                </a:cxn>
                <a:cxn ang="0">
                  <a:pos x="T6" y="T7"/>
                </a:cxn>
                <a:cxn ang="0">
                  <a:pos x="T8" y="T9"/>
                </a:cxn>
              </a:cxnLst>
              <a:rect l="0" t="0" r="r" b="b"/>
              <a:pathLst>
                <a:path w="448" h="540">
                  <a:moveTo>
                    <a:pt x="0" y="540"/>
                  </a:moveTo>
                  <a:lnTo>
                    <a:pt x="8" y="497"/>
                  </a:lnTo>
                  <a:lnTo>
                    <a:pt x="430" y="0"/>
                  </a:lnTo>
                  <a:lnTo>
                    <a:pt x="448" y="23"/>
                  </a:lnTo>
                  <a:lnTo>
                    <a:pt x="0" y="540"/>
                  </a:lnTo>
                  <a:close/>
                </a:path>
              </a:pathLst>
            </a:custGeom>
            <a:solidFill>
              <a:schemeClr val="tx1">
                <a:lumMod val="75000"/>
                <a:lumOff val="25000"/>
              </a:schemeClr>
            </a:solidFill>
            <a:ln>
              <a:noFill/>
            </a:ln>
          </p:spPr>
          <p:txBody>
            <a:bodyPr anchor="ctr"/>
            <a:lstStyle/>
            <a:p>
              <a:pPr algn="ctr"/>
              <a:endParaRPr>
                <a:latin typeface="+mn-lt"/>
                <a:ea typeface="方正仿宋_GB2312" panose="020B0703020204020201" charset="-122"/>
                <a:cs typeface="方正仿宋_GB2312" panose="020B0703020204020201" charset="-122"/>
                <a:sym typeface="+mn-lt"/>
              </a:endParaRPr>
            </a:p>
          </p:txBody>
        </p:sp>
        <p:sp>
          <p:nvSpPr>
            <p:cNvPr id="27" name="Freeform: Shape 12"/>
            <p:cNvSpPr/>
            <p:nvPr/>
          </p:nvSpPr>
          <p:spPr bwMode="auto">
            <a:xfrm>
              <a:off x="4035135" y="4309237"/>
              <a:ext cx="717120" cy="435395"/>
            </a:xfrm>
            <a:custGeom>
              <a:avLst/>
              <a:gdLst>
                <a:gd name="T0" fmla="*/ 0 w 532"/>
                <a:gd name="T1" fmla="*/ 0 h 323"/>
                <a:gd name="T2" fmla="*/ 240 w 532"/>
                <a:gd name="T3" fmla="*/ 323 h 323"/>
                <a:gd name="T4" fmla="*/ 532 w 532"/>
                <a:gd name="T5" fmla="*/ 323 h 323"/>
                <a:gd name="T6" fmla="*/ 298 w 532"/>
                <a:gd name="T7" fmla="*/ 0 h 323"/>
                <a:gd name="T8" fmla="*/ 0 w 532"/>
                <a:gd name="T9" fmla="*/ 0 h 323"/>
              </a:gdLst>
              <a:ahLst/>
              <a:cxnLst>
                <a:cxn ang="0">
                  <a:pos x="T0" y="T1"/>
                </a:cxn>
                <a:cxn ang="0">
                  <a:pos x="T2" y="T3"/>
                </a:cxn>
                <a:cxn ang="0">
                  <a:pos x="T4" y="T5"/>
                </a:cxn>
                <a:cxn ang="0">
                  <a:pos x="T6" y="T7"/>
                </a:cxn>
                <a:cxn ang="0">
                  <a:pos x="T8" y="T9"/>
                </a:cxn>
              </a:cxnLst>
              <a:rect l="0" t="0" r="r" b="b"/>
              <a:pathLst>
                <a:path w="532" h="323">
                  <a:moveTo>
                    <a:pt x="0" y="0"/>
                  </a:moveTo>
                  <a:lnTo>
                    <a:pt x="240" y="323"/>
                  </a:lnTo>
                  <a:lnTo>
                    <a:pt x="532" y="323"/>
                  </a:lnTo>
                  <a:lnTo>
                    <a:pt x="298" y="0"/>
                  </a:lnTo>
                  <a:lnTo>
                    <a:pt x="0" y="0"/>
                  </a:lnTo>
                  <a:close/>
                </a:path>
              </a:pathLst>
            </a:custGeom>
            <a:gradFill>
              <a:gsLst>
                <a:gs pos="100000">
                  <a:srgbClr val="86B1ED"/>
                </a:gs>
                <a:gs pos="0">
                  <a:srgbClr val="53BCA4"/>
                </a:gs>
              </a:gsLst>
              <a:lin ang="5400000" scaled="1"/>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endParaRPr>
                <a:solidFill>
                  <a:schemeClr val="lt1"/>
                </a:solidFill>
                <a:latin typeface="+mn-lt"/>
                <a:ea typeface="方正仿宋_GB2312" panose="020B0703020204020201" charset="-122"/>
                <a:cs typeface="方正仿宋_GB2312" panose="020B0703020204020201" charset="-122"/>
                <a:sym typeface="+mn-lt"/>
              </a:endParaRPr>
            </a:p>
          </p:txBody>
        </p:sp>
        <p:sp>
          <p:nvSpPr>
            <p:cNvPr id="30" name="Freeform: Shape 13"/>
            <p:cNvSpPr/>
            <p:nvPr/>
          </p:nvSpPr>
          <p:spPr bwMode="auto">
            <a:xfrm>
              <a:off x="4358648" y="3491019"/>
              <a:ext cx="758907" cy="1253612"/>
            </a:xfrm>
            <a:custGeom>
              <a:avLst/>
              <a:gdLst>
                <a:gd name="T0" fmla="*/ 0 w 563"/>
                <a:gd name="T1" fmla="*/ 930 h 930"/>
                <a:gd name="T2" fmla="*/ 5 w 563"/>
                <a:gd name="T3" fmla="*/ 877 h 930"/>
                <a:gd name="T4" fmla="*/ 544 w 563"/>
                <a:gd name="T5" fmla="*/ 0 h 930"/>
                <a:gd name="T6" fmla="*/ 563 w 563"/>
                <a:gd name="T7" fmla="*/ 43 h 930"/>
                <a:gd name="T8" fmla="*/ 0 w 563"/>
                <a:gd name="T9" fmla="*/ 930 h 930"/>
              </a:gdLst>
              <a:ahLst/>
              <a:cxnLst>
                <a:cxn ang="0">
                  <a:pos x="T0" y="T1"/>
                </a:cxn>
                <a:cxn ang="0">
                  <a:pos x="T2" y="T3"/>
                </a:cxn>
                <a:cxn ang="0">
                  <a:pos x="T4" y="T5"/>
                </a:cxn>
                <a:cxn ang="0">
                  <a:pos x="T6" y="T7"/>
                </a:cxn>
                <a:cxn ang="0">
                  <a:pos x="T8" y="T9"/>
                </a:cxn>
              </a:cxnLst>
              <a:rect l="0" t="0" r="r" b="b"/>
              <a:pathLst>
                <a:path w="563" h="930">
                  <a:moveTo>
                    <a:pt x="0" y="930"/>
                  </a:moveTo>
                  <a:lnTo>
                    <a:pt x="5" y="877"/>
                  </a:lnTo>
                  <a:lnTo>
                    <a:pt x="544" y="0"/>
                  </a:lnTo>
                  <a:lnTo>
                    <a:pt x="563" y="43"/>
                  </a:lnTo>
                  <a:lnTo>
                    <a:pt x="0" y="930"/>
                  </a:lnTo>
                  <a:close/>
                </a:path>
              </a:pathLst>
            </a:custGeom>
            <a:solidFill>
              <a:schemeClr val="tx1">
                <a:lumMod val="75000"/>
                <a:lumOff val="25000"/>
              </a:schemeClr>
            </a:solidFill>
            <a:ln>
              <a:noFill/>
            </a:ln>
          </p:spPr>
          <p:txBody>
            <a:bodyPr anchor="ctr"/>
            <a:lstStyle/>
            <a:p>
              <a:pPr algn="ctr"/>
              <a:endParaRPr>
                <a:latin typeface="+mn-lt"/>
                <a:ea typeface="方正仿宋_GB2312" panose="020B0703020204020201" charset="-122"/>
                <a:cs typeface="方正仿宋_GB2312" panose="020B0703020204020201" charset="-122"/>
                <a:sym typeface="+mn-lt"/>
              </a:endParaRPr>
            </a:p>
          </p:txBody>
        </p:sp>
        <p:sp>
          <p:nvSpPr>
            <p:cNvPr id="31" name="Freeform: Shape 14"/>
            <p:cNvSpPr/>
            <p:nvPr/>
          </p:nvSpPr>
          <p:spPr bwMode="auto">
            <a:xfrm>
              <a:off x="4035135" y="4309237"/>
              <a:ext cx="330252" cy="435395"/>
            </a:xfrm>
            <a:custGeom>
              <a:avLst/>
              <a:gdLst>
                <a:gd name="T0" fmla="*/ 0 w 245"/>
                <a:gd name="T1" fmla="*/ 0 h 323"/>
                <a:gd name="T2" fmla="*/ 240 w 245"/>
                <a:gd name="T3" fmla="*/ 323 h 323"/>
                <a:gd name="T4" fmla="*/ 245 w 245"/>
                <a:gd name="T5" fmla="*/ 270 h 323"/>
                <a:gd name="T6" fmla="*/ 37 w 245"/>
                <a:gd name="T7" fmla="*/ 0 h 323"/>
                <a:gd name="T8" fmla="*/ 0 w 245"/>
                <a:gd name="T9" fmla="*/ 0 h 323"/>
              </a:gdLst>
              <a:ahLst/>
              <a:cxnLst>
                <a:cxn ang="0">
                  <a:pos x="T0" y="T1"/>
                </a:cxn>
                <a:cxn ang="0">
                  <a:pos x="T2" y="T3"/>
                </a:cxn>
                <a:cxn ang="0">
                  <a:pos x="T4" y="T5"/>
                </a:cxn>
                <a:cxn ang="0">
                  <a:pos x="T6" y="T7"/>
                </a:cxn>
                <a:cxn ang="0">
                  <a:pos x="T8" y="T9"/>
                </a:cxn>
              </a:cxnLst>
              <a:rect l="0" t="0" r="r" b="b"/>
              <a:pathLst>
                <a:path w="245" h="323">
                  <a:moveTo>
                    <a:pt x="0" y="0"/>
                  </a:moveTo>
                  <a:lnTo>
                    <a:pt x="240" y="323"/>
                  </a:lnTo>
                  <a:lnTo>
                    <a:pt x="245" y="270"/>
                  </a:lnTo>
                  <a:lnTo>
                    <a:pt x="37" y="0"/>
                  </a:lnTo>
                  <a:lnTo>
                    <a:pt x="0" y="0"/>
                  </a:lnTo>
                  <a:close/>
                </a:path>
              </a:pathLst>
            </a:custGeom>
            <a:solidFill>
              <a:schemeClr val="tx1">
                <a:lumMod val="75000"/>
                <a:lumOff val="25000"/>
              </a:schemeClr>
            </a:solidFill>
            <a:ln>
              <a:noFill/>
            </a:ln>
          </p:spPr>
          <p:txBody>
            <a:bodyPr anchor="ctr"/>
            <a:lstStyle/>
            <a:p>
              <a:pPr algn="ctr"/>
              <a:endParaRPr>
                <a:latin typeface="+mn-lt"/>
                <a:ea typeface="方正仿宋_GB2312" panose="020B0703020204020201" charset="-122"/>
                <a:cs typeface="方正仿宋_GB2312" panose="020B0703020204020201" charset="-122"/>
                <a:sym typeface="+mn-lt"/>
              </a:endParaRPr>
            </a:p>
          </p:txBody>
        </p:sp>
        <p:sp>
          <p:nvSpPr>
            <p:cNvPr id="32" name="Freeform: Shape 15"/>
            <p:cNvSpPr/>
            <p:nvPr/>
          </p:nvSpPr>
          <p:spPr bwMode="auto">
            <a:xfrm>
              <a:off x="4358648" y="3493714"/>
              <a:ext cx="1160602" cy="1250917"/>
            </a:xfrm>
            <a:custGeom>
              <a:avLst/>
              <a:gdLst>
                <a:gd name="T0" fmla="*/ 0 w 861"/>
                <a:gd name="T1" fmla="*/ 928 h 928"/>
                <a:gd name="T2" fmla="*/ 583 w 861"/>
                <a:gd name="T3" fmla="*/ 0 h 928"/>
                <a:gd name="T4" fmla="*/ 861 w 861"/>
                <a:gd name="T5" fmla="*/ 15 h 928"/>
                <a:gd name="T6" fmla="*/ 292 w 861"/>
                <a:gd name="T7" fmla="*/ 928 h 928"/>
                <a:gd name="T8" fmla="*/ 0 w 861"/>
                <a:gd name="T9" fmla="*/ 928 h 928"/>
              </a:gdLst>
              <a:ahLst/>
              <a:cxnLst>
                <a:cxn ang="0">
                  <a:pos x="T0" y="T1"/>
                </a:cxn>
                <a:cxn ang="0">
                  <a:pos x="T2" y="T3"/>
                </a:cxn>
                <a:cxn ang="0">
                  <a:pos x="T4" y="T5"/>
                </a:cxn>
                <a:cxn ang="0">
                  <a:pos x="T6" y="T7"/>
                </a:cxn>
                <a:cxn ang="0">
                  <a:pos x="T8" y="T9"/>
                </a:cxn>
              </a:cxnLst>
              <a:rect l="0" t="0" r="r" b="b"/>
              <a:pathLst>
                <a:path w="861" h="928">
                  <a:moveTo>
                    <a:pt x="0" y="928"/>
                  </a:moveTo>
                  <a:lnTo>
                    <a:pt x="583" y="0"/>
                  </a:lnTo>
                  <a:lnTo>
                    <a:pt x="861" y="15"/>
                  </a:lnTo>
                  <a:lnTo>
                    <a:pt x="292" y="928"/>
                  </a:lnTo>
                  <a:lnTo>
                    <a:pt x="0" y="928"/>
                  </a:lnTo>
                  <a:close/>
                </a:path>
              </a:pathLst>
            </a:cu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solidFill>
                  <a:schemeClr val="lt1"/>
                </a:solidFill>
                <a:latin typeface="+mn-lt"/>
                <a:ea typeface="方正仿宋_GB2312" panose="020B0703020204020201" charset="-122"/>
                <a:sym typeface="+mn-lt"/>
              </a:endParaRPr>
            </a:p>
          </p:txBody>
        </p:sp>
        <p:sp>
          <p:nvSpPr>
            <p:cNvPr id="33" name="Freeform: Shape 16"/>
            <p:cNvSpPr/>
            <p:nvPr/>
          </p:nvSpPr>
          <p:spPr bwMode="auto">
            <a:xfrm>
              <a:off x="5091944" y="3491019"/>
              <a:ext cx="687465" cy="750820"/>
            </a:xfrm>
            <a:custGeom>
              <a:avLst/>
              <a:gdLst>
                <a:gd name="T0" fmla="*/ 0 w 510"/>
                <a:gd name="T1" fmla="*/ 0 h 557"/>
                <a:gd name="T2" fmla="*/ 212 w 510"/>
                <a:gd name="T3" fmla="*/ 534 h 557"/>
                <a:gd name="T4" fmla="*/ 510 w 510"/>
                <a:gd name="T5" fmla="*/ 557 h 557"/>
                <a:gd name="T6" fmla="*/ 317 w 510"/>
                <a:gd name="T7" fmla="*/ 17 h 557"/>
                <a:gd name="T8" fmla="*/ 0 w 510"/>
                <a:gd name="T9" fmla="*/ 0 h 557"/>
              </a:gdLst>
              <a:ahLst/>
              <a:cxnLst>
                <a:cxn ang="0">
                  <a:pos x="T0" y="T1"/>
                </a:cxn>
                <a:cxn ang="0">
                  <a:pos x="T2" y="T3"/>
                </a:cxn>
                <a:cxn ang="0">
                  <a:pos x="T4" y="T5"/>
                </a:cxn>
                <a:cxn ang="0">
                  <a:pos x="T6" y="T7"/>
                </a:cxn>
                <a:cxn ang="0">
                  <a:pos x="T8" y="T9"/>
                </a:cxn>
              </a:cxnLst>
              <a:rect l="0" t="0" r="r" b="b"/>
              <a:pathLst>
                <a:path w="510" h="557">
                  <a:moveTo>
                    <a:pt x="0" y="0"/>
                  </a:moveTo>
                  <a:lnTo>
                    <a:pt x="212" y="534"/>
                  </a:lnTo>
                  <a:lnTo>
                    <a:pt x="510" y="557"/>
                  </a:lnTo>
                  <a:lnTo>
                    <a:pt x="317" y="17"/>
                  </a:lnTo>
                  <a:lnTo>
                    <a:pt x="0" y="0"/>
                  </a:lnTo>
                  <a:close/>
                </a:path>
              </a:pathLst>
            </a:custGeom>
            <a:gradFill>
              <a:gsLst>
                <a:gs pos="100000">
                  <a:srgbClr val="86B1ED"/>
                </a:gs>
                <a:gs pos="0">
                  <a:srgbClr val="53BCA4"/>
                </a:gs>
              </a:gsLst>
              <a:lin ang="5400000" scaled="1"/>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endParaRPr>
                <a:solidFill>
                  <a:schemeClr val="lt1"/>
                </a:solidFill>
                <a:latin typeface="+mn-lt"/>
                <a:ea typeface="方正仿宋_GB2312" panose="020B0703020204020201" charset="-122"/>
                <a:cs typeface="方正仿宋_GB2312" panose="020B0703020204020201" charset="-122"/>
                <a:sym typeface="+mn-lt"/>
              </a:endParaRPr>
            </a:p>
          </p:txBody>
        </p:sp>
        <p:sp>
          <p:nvSpPr>
            <p:cNvPr id="34" name="Freeform: Shape 17"/>
            <p:cNvSpPr/>
            <p:nvPr/>
          </p:nvSpPr>
          <p:spPr bwMode="auto">
            <a:xfrm>
              <a:off x="5091944" y="3491019"/>
              <a:ext cx="312729" cy="719816"/>
            </a:xfrm>
            <a:custGeom>
              <a:avLst/>
              <a:gdLst>
                <a:gd name="T0" fmla="*/ 0 w 232"/>
                <a:gd name="T1" fmla="*/ 0 h 534"/>
                <a:gd name="T2" fmla="*/ 47 w 232"/>
                <a:gd name="T3" fmla="*/ 2 h 534"/>
                <a:gd name="T4" fmla="*/ 232 w 232"/>
                <a:gd name="T5" fmla="*/ 457 h 534"/>
                <a:gd name="T6" fmla="*/ 212 w 232"/>
                <a:gd name="T7" fmla="*/ 534 h 534"/>
                <a:gd name="T8" fmla="*/ 0 w 232"/>
                <a:gd name="T9" fmla="*/ 0 h 534"/>
              </a:gdLst>
              <a:ahLst/>
              <a:cxnLst>
                <a:cxn ang="0">
                  <a:pos x="T0" y="T1"/>
                </a:cxn>
                <a:cxn ang="0">
                  <a:pos x="T2" y="T3"/>
                </a:cxn>
                <a:cxn ang="0">
                  <a:pos x="T4" y="T5"/>
                </a:cxn>
                <a:cxn ang="0">
                  <a:pos x="T6" y="T7"/>
                </a:cxn>
                <a:cxn ang="0">
                  <a:pos x="T8" y="T9"/>
                </a:cxn>
              </a:cxnLst>
              <a:rect l="0" t="0" r="r" b="b"/>
              <a:pathLst>
                <a:path w="232" h="534">
                  <a:moveTo>
                    <a:pt x="0" y="0"/>
                  </a:moveTo>
                  <a:lnTo>
                    <a:pt x="47" y="2"/>
                  </a:lnTo>
                  <a:lnTo>
                    <a:pt x="232" y="457"/>
                  </a:lnTo>
                  <a:lnTo>
                    <a:pt x="212" y="534"/>
                  </a:lnTo>
                  <a:lnTo>
                    <a:pt x="0" y="0"/>
                  </a:lnTo>
                  <a:close/>
                </a:path>
              </a:pathLst>
            </a:custGeom>
            <a:solidFill>
              <a:schemeClr val="tx1">
                <a:lumMod val="75000"/>
                <a:lumOff val="25000"/>
              </a:schemeClr>
            </a:solidFill>
            <a:ln>
              <a:noFill/>
            </a:ln>
          </p:spPr>
          <p:txBody>
            <a:bodyPr anchor="ctr"/>
            <a:lstStyle/>
            <a:p>
              <a:pPr algn="ctr"/>
              <a:endParaRPr>
                <a:latin typeface="+mn-lt"/>
                <a:ea typeface="方正仿宋_GB2312" panose="020B0703020204020201" charset="-122"/>
                <a:cs typeface="方正仿宋_GB2312" panose="020B0703020204020201" charset="-122"/>
                <a:sym typeface="+mn-lt"/>
              </a:endParaRPr>
            </a:p>
          </p:txBody>
        </p:sp>
        <p:sp>
          <p:nvSpPr>
            <p:cNvPr id="13" name="Freeform: Shape 18"/>
            <p:cNvSpPr/>
            <p:nvPr/>
          </p:nvSpPr>
          <p:spPr bwMode="auto">
            <a:xfrm>
              <a:off x="5377714" y="2955875"/>
              <a:ext cx="1165994" cy="1254961"/>
            </a:xfrm>
            <a:custGeom>
              <a:avLst/>
              <a:gdLst>
                <a:gd name="T0" fmla="*/ 0 w 865"/>
                <a:gd name="T1" fmla="*/ 931 h 931"/>
                <a:gd name="T2" fmla="*/ 20 w 865"/>
                <a:gd name="T3" fmla="*/ 854 h 931"/>
                <a:gd name="T4" fmla="*/ 820 w 865"/>
                <a:gd name="T5" fmla="*/ 0 h 931"/>
                <a:gd name="T6" fmla="*/ 865 w 865"/>
                <a:gd name="T7" fmla="*/ 11 h 931"/>
                <a:gd name="T8" fmla="*/ 0 w 865"/>
                <a:gd name="T9" fmla="*/ 931 h 931"/>
              </a:gdLst>
              <a:ahLst/>
              <a:cxnLst>
                <a:cxn ang="0">
                  <a:pos x="T0" y="T1"/>
                </a:cxn>
                <a:cxn ang="0">
                  <a:pos x="T2" y="T3"/>
                </a:cxn>
                <a:cxn ang="0">
                  <a:pos x="T4" y="T5"/>
                </a:cxn>
                <a:cxn ang="0">
                  <a:pos x="T6" y="T7"/>
                </a:cxn>
                <a:cxn ang="0">
                  <a:pos x="T8" y="T9"/>
                </a:cxn>
              </a:cxnLst>
              <a:rect l="0" t="0" r="r" b="b"/>
              <a:pathLst>
                <a:path w="865" h="931">
                  <a:moveTo>
                    <a:pt x="0" y="931"/>
                  </a:moveTo>
                  <a:lnTo>
                    <a:pt x="20" y="854"/>
                  </a:lnTo>
                  <a:lnTo>
                    <a:pt x="820" y="0"/>
                  </a:lnTo>
                  <a:lnTo>
                    <a:pt x="865" y="11"/>
                  </a:lnTo>
                  <a:lnTo>
                    <a:pt x="0" y="931"/>
                  </a:lnTo>
                  <a:close/>
                </a:path>
              </a:pathLst>
            </a:custGeom>
            <a:solidFill>
              <a:schemeClr val="tx1">
                <a:lumMod val="75000"/>
                <a:lumOff val="25000"/>
              </a:schemeClr>
            </a:solidFill>
            <a:ln>
              <a:noFill/>
            </a:ln>
          </p:spPr>
          <p:txBody>
            <a:bodyPr anchor="ctr"/>
            <a:lstStyle/>
            <a:p>
              <a:pPr algn="ctr"/>
              <a:endParaRPr dirty="0">
                <a:solidFill>
                  <a:schemeClr val="tx1"/>
                </a:solidFill>
                <a:cs typeface="方正仿宋_GB2312" panose="020B0703020204020201" charset="-122"/>
                <a:sym typeface="+mn-lt"/>
              </a:endParaRPr>
            </a:p>
          </p:txBody>
        </p:sp>
        <p:sp>
          <p:nvSpPr>
            <p:cNvPr id="36" name="Freeform: Shape 19"/>
            <p:cNvSpPr/>
            <p:nvPr/>
          </p:nvSpPr>
          <p:spPr bwMode="auto">
            <a:xfrm>
              <a:off x="5377714" y="2357376"/>
              <a:ext cx="2032739" cy="1884463"/>
            </a:xfrm>
            <a:custGeom>
              <a:avLst/>
              <a:gdLst>
                <a:gd name="T0" fmla="*/ 0 w 1508"/>
                <a:gd name="T1" fmla="*/ 1375 h 1398"/>
                <a:gd name="T2" fmla="*/ 298 w 1508"/>
                <a:gd name="T3" fmla="*/ 1398 h 1398"/>
                <a:gd name="T4" fmla="*/ 1236 w 1508"/>
                <a:gd name="T5" fmla="*/ 532 h 1398"/>
                <a:gd name="T6" fmla="*/ 1508 w 1508"/>
                <a:gd name="T7" fmla="*/ 605 h 1398"/>
                <a:gd name="T8" fmla="*/ 1444 w 1508"/>
                <a:gd name="T9" fmla="*/ 0 h 1398"/>
                <a:gd name="T10" fmla="*/ 553 w 1508"/>
                <a:gd name="T11" fmla="*/ 382 h 1398"/>
                <a:gd name="T12" fmla="*/ 865 w 1508"/>
                <a:gd name="T13" fmla="*/ 457 h 1398"/>
                <a:gd name="T14" fmla="*/ 0 w 1508"/>
                <a:gd name="T15" fmla="*/ 1375 h 13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8" h="1398">
                  <a:moveTo>
                    <a:pt x="0" y="1375"/>
                  </a:moveTo>
                  <a:lnTo>
                    <a:pt x="298" y="1398"/>
                  </a:lnTo>
                  <a:lnTo>
                    <a:pt x="1236" y="532"/>
                  </a:lnTo>
                  <a:lnTo>
                    <a:pt x="1508" y="605"/>
                  </a:lnTo>
                  <a:lnTo>
                    <a:pt x="1444" y="0"/>
                  </a:lnTo>
                  <a:lnTo>
                    <a:pt x="553" y="382"/>
                  </a:lnTo>
                  <a:lnTo>
                    <a:pt x="865" y="457"/>
                  </a:lnTo>
                  <a:lnTo>
                    <a:pt x="0" y="1375"/>
                  </a:lnTo>
                  <a:close/>
                </a:path>
              </a:pathLst>
            </a:cu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solidFill>
                  <a:schemeClr val="lt1"/>
                </a:solidFill>
                <a:latin typeface="+mn-lt"/>
                <a:ea typeface="方正仿宋_GB2312" panose="020B0703020204020201" charset="-122"/>
                <a:sym typeface="+mn-lt"/>
              </a:endParaRPr>
            </a:p>
          </p:txBody>
        </p:sp>
        <p:sp>
          <p:nvSpPr>
            <p:cNvPr id="37" name="Freeform: Shape 20"/>
            <p:cNvSpPr/>
            <p:nvPr/>
          </p:nvSpPr>
          <p:spPr bwMode="auto">
            <a:xfrm>
              <a:off x="6105618" y="2329068"/>
              <a:ext cx="1218565" cy="543233"/>
            </a:xfrm>
            <a:custGeom>
              <a:avLst/>
              <a:gdLst>
                <a:gd name="T0" fmla="*/ 13 w 904"/>
                <a:gd name="T1" fmla="*/ 403 h 403"/>
                <a:gd name="T2" fmla="*/ 0 w 904"/>
                <a:gd name="T3" fmla="*/ 360 h 403"/>
                <a:gd name="T4" fmla="*/ 820 w 904"/>
                <a:gd name="T5" fmla="*/ 0 h 403"/>
                <a:gd name="T6" fmla="*/ 904 w 904"/>
                <a:gd name="T7" fmla="*/ 21 h 403"/>
                <a:gd name="T8" fmla="*/ 13 w 904"/>
                <a:gd name="T9" fmla="*/ 403 h 403"/>
              </a:gdLst>
              <a:ahLst/>
              <a:cxnLst>
                <a:cxn ang="0">
                  <a:pos x="T0" y="T1"/>
                </a:cxn>
                <a:cxn ang="0">
                  <a:pos x="T2" y="T3"/>
                </a:cxn>
                <a:cxn ang="0">
                  <a:pos x="T4" y="T5"/>
                </a:cxn>
                <a:cxn ang="0">
                  <a:pos x="T6" y="T7"/>
                </a:cxn>
                <a:cxn ang="0">
                  <a:pos x="T8" y="T9"/>
                </a:cxn>
              </a:cxnLst>
              <a:rect l="0" t="0" r="r" b="b"/>
              <a:pathLst>
                <a:path w="904" h="403">
                  <a:moveTo>
                    <a:pt x="13" y="403"/>
                  </a:moveTo>
                  <a:lnTo>
                    <a:pt x="0" y="360"/>
                  </a:lnTo>
                  <a:lnTo>
                    <a:pt x="820" y="0"/>
                  </a:lnTo>
                  <a:lnTo>
                    <a:pt x="904" y="21"/>
                  </a:lnTo>
                  <a:lnTo>
                    <a:pt x="13" y="403"/>
                  </a:lnTo>
                  <a:close/>
                </a:path>
              </a:pathLst>
            </a:custGeom>
            <a:solidFill>
              <a:schemeClr val="tx1">
                <a:lumMod val="75000"/>
                <a:lumOff val="25000"/>
              </a:schemeClr>
            </a:solidFill>
            <a:ln>
              <a:noFill/>
            </a:ln>
          </p:spPr>
          <p:txBody>
            <a:bodyPr anchor="ctr"/>
            <a:lstStyle/>
            <a:p>
              <a:pPr algn="ctr"/>
              <a:endParaRPr>
                <a:solidFill>
                  <a:schemeClr val="tx1"/>
                </a:solidFill>
                <a:cs typeface="方正仿宋_GB2312" panose="020B0703020204020201" charset="-122"/>
                <a:sym typeface="+mn-lt"/>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p:cNvSpPr/>
          <p:nvPr userDrawn="1"/>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aturday Sans Regular" panose="02010600010101010101" charset="-122"/>
              <a:ea typeface="方正仿宋_GB2312" panose="020B0703020204020201"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txStyles>
    <p:titleStyle>
      <a:lvl1pPr algn="ctr" rtl="0" fontAlgn="base">
        <a:spcBef>
          <a:spcPct val="0"/>
        </a:spcBef>
        <a:spcAft>
          <a:spcPct val="0"/>
        </a:spcAft>
        <a:defRPr sz="4400" kern="1200">
          <a:solidFill>
            <a:schemeClr val="tx1"/>
          </a:solidFill>
          <a:latin typeface="+mj-lt"/>
          <a:ea typeface="微软雅黑" panose="020B0503020204020204" pitchFamily="34" charset="-122"/>
          <a:cs typeface="+mj-cs"/>
        </a:defRPr>
      </a:lvl1pPr>
      <a:lvl2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image" Target="../media/image32.png"/><Relationship Id="rId6" Type="http://schemas.openxmlformats.org/officeDocument/2006/relationships/tags" Target="../tags/tag97.xml"/><Relationship Id="rId5" Type="http://schemas.openxmlformats.org/officeDocument/2006/relationships/image" Target="../media/image31.png"/><Relationship Id="rId4" Type="http://schemas.openxmlformats.org/officeDocument/2006/relationships/tags" Target="../tags/tag96.xml"/><Relationship Id="rId3" Type="http://schemas.openxmlformats.org/officeDocument/2006/relationships/image" Target="../media/image30.png"/><Relationship Id="rId2" Type="http://schemas.openxmlformats.org/officeDocument/2006/relationships/tags" Target="../tags/tag95.xml"/><Relationship Id="rId19" Type="http://schemas.openxmlformats.org/officeDocument/2006/relationships/notesSlide" Target="../notesSlides/notesSlide10.xml"/><Relationship Id="rId18" Type="http://schemas.openxmlformats.org/officeDocument/2006/relationships/slideLayout" Target="../slideLayouts/slideLayout5.xml"/><Relationship Id="rId17" Type="http://schemas.openxmlformats.org/officeDocument/2006/relationships/tags" Target="../tags/tag107.xml"/><Relationship Id="rId16" Type="http://schemas.openxmlformats.org/officeDocument/2006/relationships/tags" Target="../tags/tag106.xml"/><Relationship Id="rId15" Type="http://schemas.openxmlformats.org/officeDocument/2006/relationships/tags" Target="../tags/tag105.xml"/><Relationship Id="rId14" Type="http://schemas.openxmlformats.org/officeDocument/2006/relationships/tags" Target="../tags/tag104.xml"/><Relationship Id="rId13" Type="http://schemas.openxmlformats.org/officeDocument/2006/relationships/tags" Target="../tags/tag103.xml"/><Relationship Id="rId12" Type="http://schemas.openxmlformats.org/officeDocument/2006/relationships/tags" Target="../tags/tag102.xml"/><Relationship Id="rId11" Type="http://schemas.openxmlformats.org/officeDocument/2006/relationships/tags" Target="../tags/tag101.xml"/><Relationship Id="rId10" Type="http://schemas.openxmlformats.org/officeDocument/2006/relationships/tags" Target="../tags/tag100.xml"/><Relationship Id="rId1" Type="http://schemas.openxmlformats.org/officeDocument/2006/relationships/tags" Target="../tags/tag94.xml"/></Relationships>
</file>

<file path=ppt/slides/_rels/slide11.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image" Target="../media/image35.jpeg"/><Relationship Id="rId6" Type="http://schemas.openxmlformats.org/officeDocument/2006/relationships/tags" Target="../tags/tag111.xml"/><Relationship Id="rId5" Type="http://schemas.openxmlformats.org/officeDocument/2006/relationships/image" Target="../media/image34.jpeg"/><Relationship Id="rId4" Type="http://schemas.openxmlformats.org/officeDocument/2006/relationships/tags" Target="../tags/tag110.xml"/><Relationship Id="rId3" Type="http://schemas.openxmlformats.org/officeDocument/2006/relationships/image" Target="../media/image33.jpeg"/><Relationship Id="rId2" Type="http://schemas.openxmlformats.org/officeDocument/2006/relationships/tags" Target="../tags/tag109.xml"/><Relationship Id="rId19" Type="http://schemas.openxmlformats.org/officeDocument/2006/relationships/notesSlide" Target="../notesSlides/notesSlide11.xml"/><Relationship Id="rId18" Type="http://schemas.openxmlformats.org/officeDocument/2006/relationships/slideLayout" Target="../slideLayouts/slideLayout5.xml"/><Relationship Id="rId17" Type="http://schemas.openxmlformats.org/officeDocument/2006/relationships/tags" Target="../tags/tag121.xml"/><Relationship Id="rId16" Type="http://schemas.openxmlformats.org/officeDocument/2006/relationships/tags" Target="../tags/tag120.xml"/><Relationship Id="rId15" Type="http://schemas.openxmlformats.org/officeDocument/2006/relationships/tags" Target="../tags/tag119.xml"/><Relationship Id="rId14" Type="http://schemas.openxmlformats.org/officeDocument/2006/relationships/tags" Target="../tags/tag118.xml"/><Relationship Id="rId13" Type="http://schemas.openxmlformats.org/officeDocument/2006/relationships/tags" Target="../tags/tag117.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tags" Target="../tags/tag108.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image" Target="../media/image36.jpeg"/><Relationship Id="rId1" Type="http://schemas.openxmlformats.org/officeDocument/2006/relationships/tags" Target="../tags/tag122.xml"/></Relationships>
</file>

<file path=ppt/slides/_rels/slide13.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image" Target="../media/image40.jpeg"/><Relationship Id="rId7" Type="http://schemas.openxmlformats.org/officeDocument/2006/relationships/tags" Target="../tags/tag132.xml"/><Relationship Id="rId6" Type="http://schemas.openxmlformats.org/officeDocument/2006/relationships/image" Target="../media/image39.jpeg"/><Relationship Id="rId5" Type="http://schemas.openxmlformats.org/officeDocument/2006/relationships/tags" Target="../tags/tag131.xml"/><Relationship Id="rId4" Type="http://schemas.openxmlformats.org/officeDocument/2006/relationships/image" Target="../media/image38.jpeg"/><Relationship Id="rId3" Type="http://schemas.openxmlformats.org/officeDocument/2006/relationships/tags" Target="../tags/tag130.xml"/><Relationship Id="rId2" Type="http://schemas.openxmlformats.org/officeDocument/2006/relationships/image" Target="../media/image37.jpeg"/><Relationship Id="rId16" Type="http://schemas.openxmlformats.org/officeDocument/2006/relationships/slideLayout" Target="../slideLayouts/slideLayout11.xml"/><Relationship Id="rId15" Type="http://schemas.openxmlformats.org/officeDocument/2006/relationships/tags" Target="../tags/tag139.xml"/><Relationship Id="rId14" Type="http://schemas.openxmlformats.org/officeDocument/2006/relationships/tags" Target="../tags/tag138.xml"/><Relationship Id="rId13" Type="http://schemas.openxmlformats.org/officeDocument/2006/relationships/tags" Target="../tags/tag137.xml"/><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tags" Target="../tags/tag129.xml"/></Relationships>
</file>

<file path=ppt/slides/_rels/slide14.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tags" Target="../tags/tag146.xml"/><Relationship Id="rId7" Type="http://schemas.openxmlformats.org/officeDocument/2006/relationships/image" Target="../media/image41.png"/><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0" Type="http://schemas.openxmlformats.org/officeDocument/2006/relationships/notesSlide" Target="../notesSlides/notesSlide12.xml"/><Relationship Id="rId2" Type="http://schemas.openxmlformats.org/officeDocument/2006/relationships/tags" Target="../tags/tag141.xml"/><Relationship Id="rId19" Type="http://schemas.openxmlformats.org/officeDocument/2006/relationships/slideLayout" Target="../slideLayouts/slideLayout11.xml"/><Relationship Id="rId18" Type="http://schemas.openxmlformats.org/officeDocument/2006/relationships/tags" Target="../tags/tag151.xml"/><Relationship Id="rId17" Type="http://schemas.openxmlformats.org/officeDocument/2006/relationships/image" Target="../media/image46.png"/><Relationship Id="rId16" Type="http://schemas.openxmlformats.org/officeDocument/2006/relationships/tags" Target="../tags/tag150.xml"/><Relationship Id="rId15" Type="http://schemas.openxmlformats.org/officeDocument/2006/relationships/image" Target="../media/image45.png"/><Relationship Id="rId14" Type="http://schemas.openxmlformats.org/officeDocument/2006/relationships/tags" Target="../tags/tag149.xml"/><Relationship Id="rId13" Type="http://schemas.openxmlformats.org/officeDocument/2006/relationships/image" Target="../media/image44.png"/><Relationship Id="rId12" Type="http://schemas.openxmlformats.org/officeDocument/2006/relationships/tags" Target="../tags/tag148.xml"/><Relationship Id="rId11" Type="http://schemas.openxmlformats.org/officeDocument/2006/relationships/image" Target="../media/image43.png"/><Relationship Id="rId10" Type="http://schemas.openxmlformats.org/officeDocument/2006/relationships/tags" Target="../tags/tag147.xml"/><Relationship Id="rId1" Type="http://schemas.openxmlformats.org/officeDocument/2006/relationships/tags" Target="../tags/tag140.xml"/></Relationships>
</file>

<file path=ppt/slides/_rels/slide15.xml.rels><?xml version="1.0" encoding="UTF-8" standalone="yes"?>
<Relationships xmlns="http://schemas.openxmlformats.org/package/2006/relationships"><Relationship Id="rId9" Type="http://schemas.openxmlformats.org/officeDocument/2006/relationships/tags" Target="../tags/tag156.xml"/><Relationship Id="rId8" Type="http://schemas.openxmlformats.org/officeDocument/2006/relationships/image" Target="../media/image50.png"/><Relationship Id="rId7" Type="http://schemas.openxmlformats.org/officeDocument/2006/relationships/tags" Target="../tags/tag155.xml"/><Relationship Id="rId6" Type="http://schemas.openxmlformats.org/officeDocument/2006/relationships/image" Target="../media/image49.png"/><Relationship Id="rId5" Type="http://schemas.openxmlformats.org/officeDocument/2006/relationships/tags" Target="../tags/tag154.xml"/><Relationship Id="rId4" Type="http://schemas.openxmlformats.org/officeDocument/2006/relationships/image" Target="../media/image48.png"/><Relationship Id="rId3" Type="http://schemas.openxmlformats.org/officeDocument/2006/relationships/tags" Target="../tags/tag153.xml"/><Relationship Id="rId2" Type="http://schemas.openxmlformats.org/officeDocument/2006/relationships/image" Target="../media/image47.png"/><Relationship Id="rId17" Type="http://schemas.openxmlformats.org/officeDocument/2006/relationships/notesSlide" Target="../notesSlides/notesSlide13.xml"/><Relationship Id="rId16" Type="http://schemas.openxmlformats.org/officeDocument/2006/relationships/slideLayout" Target="../slideLayouts/slideLayout4.xml"/><Relationship Id="rId15" Type="http://schemas.openxmlformats.org/officeDocument/2006/relationships/tags" Target="../tags/tag160.xml"/><Relationship Id="rId14" Type="http://schemas.openxmlformats.org/officeDocument/2006/relationships/tags" Target="../tags/tag159.xml"/><Relationship Id="rId13" Type="http://schemas.openxmlformats.org/officeDocument/2006/relationships/tags" Target="../tags/tag158.xml"/><Relationship Id="rId12" Type="http://schemas.openxmlformats.org/officeDocument/2006/relationships/image" Target="../media/image52.png"/><Relationship Id="rId11" Type="http://schemas.openxmlformats.org/officeDocument/2006/relationships/tags" Target="../tags/tag157.xml"/><Relationship Id="rId10" Type="http://schemas.openxmlformats.org/officeDocument/2006/relationships/image" Target="../media/image51.png"/><Relationship Id="rId1" Type="http://schemas.openxmlformats.org/officeDocument/2006/relationships/tags" Target="../tags/tag152.xml"/></Relationships>
</file>

<file path=ppt/slides/_rels/slide16.xml.rels><?xml version="1.0" encoding="UTF-8" standalone="yes"?>
<Relationships xmlns="http://schemas.openxmlformats.org/package/2006/relationships"><Relationship Id="rId9" Type="http://schemas.openxmlformats.org/officeDocument/2006/relationships/image" Target="../media/image55.jpeg"/><Relationship Id="rId8" Type="http://schemas.openxmlformats.org/officeDocument/2006/relationships/tags" Target="../tags/tag166.xml"/><Relationship Id="rId7" Type="http://schemas.openxmlformats.org/officeDocument/2006/relationships/tags" Target="../tags/tag165.xml"/><Relationship Id="rId6" Type="http://schemas.openxmlformats.org/officeDocument/2006/relationships/image" Target="../media/image54.png"/><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image" Target="../media/image53.jpeg"/><Relationship Id="rId2" Type="http://schemas.openxmlformats.org/officeDocument/2006/relationships/tags" Target="../tags/tag162.xml"/><Relationship Id="rId15" Type="http://schemas.openxmlformats.org/officeDocument/2006/relationships/notesSlide" Target="../notesSlides/notesSlide14.xml"/><Relationship Id="rId14" Type="http://schemas.openxmlformats.org/officeDocument/2006/relationships/slideLayout" Target="../slideLayouts/slideLayout4.xml"/><Relationship Id="rId13" Type="http://schemas.openxmlformats.org/officeDocument/2006/relationships/tags" Target="../tags/tag169.xml"/><Relationship Id="rId12" Type="http://schemas.openxmlformats.org/officeDocument/2006/relationships/image" Target="../media/image56.jpeg"/><Relationship Id="rId11" Type="http://schemas.openxmlformats.org/officeDocument/2006/relationships/tags" Target="../tags/tag168.xml"/><Relationship Id="rId10" Type="http://schemas.openxmlformats.org/officeDocument/2006/relationships/tags" Target="../tags/tag167.xml"/><Relationship Id="rId1" Type="http://schemas.openxmlformats.org/officeDocument/2006/relationships/tags" Target="../tags/tag161.xml"/></Relationships>
</file>

<file path=ppt/slides/_rels/slide17.xml.rels><?xml version="1.0" encoding="UTF-8" standalone="yes"?>
<Relationships xmlns="http://schemas.openxmlformats.org/package/2006/relationships"><Relationship Id="rId9" Type="http://schemas.openxmlformats.org/officeDocument/2006/relationships/tags" Target="../tags/tag177.xml"/><Relationship Id="rId8" Type="http://schemas.openxmlformats.org/officeDocument/2006/relationships/tags" Target="../tags/tag176.xml"/><Relationship Id="rId7" Type="http://schemas.openxmlformats.org/officeDocument/2006/relationships/tags" Target="../tags/tag175.xml"/><Relationship Id="rId6" Type="http://schemas.openxmlformats.org/officeDocument/2006/relationships/tags" Target="../tags/tag174.xml"/><Relationship Id="rId5" Type="http://schemas.openxmlformats.org/officeDocument/2006/relationships/tags" Target="../tags/tag173.xml"/><Relationship Id="rId4" Type="http://schemas.openxmlformats.org/officeDocument/2006/relationships/tags" Target="../tags/tag172.xml"/><Relationship Id="rId3" Type="http://schemas.openxmlformats.org/officeDocument/2006/relationships/image" Target="../media/image57.jpeg"/><Relationship Id="rId2" Type="http://schemas.openxmlformats.org/officeDocument/2006/relationships/tags" Target="../tags/tag171.xml"/><Relationship Id="rId15" Type="http://schemas.openxmlformats.org/officeDocument/2006/relationships/notesSlide" Target="../notesSlides/notesSlide15.xml"/><Relationship Id="rId14" Type="http://schemas.openxmlformats.org/officeDocument/2006/relationships/slideLayout" Target="../slideLayouts/slideLayout11.xml"/><Relationship Id="rId13" Type="http://schemas.openxmlformats.org/officeDocument/2006/relationships/tags" Target="../tags/tag181.xml"/><Relationship Id="rId12" Type="http://schemas.openxmlformats.org/officeDocument/2006/relationships/tags" Target="../tags/tag180.xml"/><Relationship Id="rId11" Type="http://schemas.openxmlformats.org/officeDocument/2006/relationships/tags" Target="../tags/tag179.xml"/><Relationship Id="rId10" Type="http://schemas.openxmlformats.org/officeDocument/2006/relationships/tags" Target="../tags/tag178.xml"/><Relationship Id="rId1" Type="http://schemas.openxmlformats.org/officeDocument/2006/relationships/tags" Target="../tags/tag170.xml"/></Relationships>
</file>

<file path=ppt/slides/_rels/slide18.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tags" Target="../tags/tag188.xml"/><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image" Target="../media/image58.jpeg"/><Relationship Id="rId2" Type="http://schemas.openxmlformats.org/officeDocument/2006/relationships/tags" Target="../tags/tag183.xml"/><Relationship Id="rId14" Type="http://schemas.openxmlformats.org/officeDocument/2006/relationships/notesSlide" Target="../notesSlides/notesSlide16.xml"/><Relationship Id="rId13" Type="http://schemas.openxmlformats.org/officeDocument/2006/relationships/slideLayout" Target="../slideLayouts/slideLayout11.xml"/><Relationship Id="rId12" Type="http://schemas.openxmlformats.org/officeDocument/2006/relationships/tags" Target="../tags/tag192.xml"/><Relationship Id="rId11" Type="http://schemas.openxmlformats.org/officeDocument/2006/relationships/tags" Target="../tags/tag191.xml"/><Relationship Id="rId10" Type="http://schemas.openxmlformats.org/officeDocument/2006/relationships/tags" Target="../tags/tag190.xml"/><Relationship Id="rId1" Type="http://schemas.openxmlformats.org/officeDocument/2006/relationships/tags" Target="../tags/tag182.xml"/></Relationships>
</file>

<file path=ppt/slides/_rels/slide19.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image" Target="../media/image59.jpeg"/><Relationship Id="rId2" Type="http://schemas.openxmlformats.org/officeDocument/2006/relationships/tags" Target="../tags/tag194.xml"/><Relationship Id="rId12" Type="http://schemas.openxmlformats.org/officeDocument/2006/relationships/notesSlide" Target="../notesSlides/notesSlide17.xml"/><Relationship Id="rId11" Type="http://schemas.openxmlformats.org/officeDocument/2006/relationships/slideLayout" Target="../slideLayouts/slideLayout11.xml"/><Relationship Id="rId10" Type="http://schemas.openxmlformats.org/officeDocument/2006/relationships/tags" Target="../tags/tag201.xml"/><Relationship Id="rId1" Type="http://schemas.openxmlformats.org/officeDocument/2006/relationships/tags" Target="../tags/tag193.xml"/></Relationships>
</file>

<file path=ppt/slides/_rels/slide2.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8" Type="http://schemas.openxmlformats.org/officeDocument/2006/relationships/notesSlide" Target="../notesSlides/notesSlide2.xml"/><Relationship Id="rId17" Type="http://schemas.openxmlformats.org/officeDocument/2006/relationships/slideLayout" Target="../slideLayouts/slideLayout2.xml"/><Relationship Id="rId16" Type="http://schemas.openxmlformats.org/officeDocument/2006/relationships/tags" Target="../tags/tag77.xml"/><Relationship Id="rId15" Type="http://schemas.openxmlformats.org/officeDocument/2006/relationships/tags" Target="../tags/tag76.xml"/><Relationship Id="rId14" Type="http://schemas.openxmlformats.org/officeDocument/2006/relationships/tags" Target="../tags/tag75.xml"/><Relationship Id="rId13" Type="http://schemas.openxmlformats.org/officeDocument/2006/relationships/tags" Target="../tags/tag74.xml"/><Relationship Id="rId12" Type="http://schemas.openxmlformats.org/officeDocument/2006/relationships/tags" Target="../tags/tag73.xml"/><Relationship Id="rId11" Type="http://schemas.openxmlformats.org/officeDocument/2006/relationships/tags" Target="../tags/tag72.xml"/><Relationship Id="rId10" Type="http://schemas.openxmlformats.org/officeDocument/2006/relationships/tags" Target="../tags/tag71.xml"/><Relationship Id="rId1" Type="http://schemas.openxmlformats.org/officeDocument/2006/relationships/tags" Target="../tags/tag62.xml"/></Relationships>
</file>

<file path=ppt/slides/_rels/slide20.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image" Target="../media/image60.jpeg"/><Relationship Id="rId10" Type="http://schemas.openxmlformats.org/officeDocument/2006/relationships/slideLayout" Target="../slideLayouts/slideLayout11.xml"/><Relationship Id="rId1" Type="http://schemas.openxmlformats.org/officeDocument/2006/relationships/tags" Target="../tags/tag202.xml"/></Relationships>
</file>

<file path=ppt/slides/_rels/slide21.xml.rels><?xml version="1.0" encoding="UTF-8" standalone="yes"?>
<Relationships xmlns="http://schemas.openxmlformats.org/package/2006/relationships"><Relationship Id="rId9" Type="http://schemas.openxmlformats.org/officeDocument/2006/relationships/tags" Target="../tags/tag216.xml"/><Relationship Id="rId8" Type="http://schemas.openxmlformats.org/officeDocument/2006/relationships/image" Target="../media/image62.png"/><Relationship Id="rId7" Type="http://schemas.openxmlformats.org/officeDocument/2006/relationships/tags" Target="../tags/tag215.xml"/><Relationship Id="rId6" Type="http://schemas.openxmlformats.org/officeDocument/2006/relationships/image" Target="../media/image61.png"/><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tags" Target="../tags/tag212.xml"/><Relationship Id="rId2" Type="http://schemas.openxmlformats.org/officeDocument/2006/relationships/tags" Target="../tags/tag211.xml"/><Relationship Id="rId16" Type="http://schemas.openxmlformats.org/officeDocument/2006/relationships/notesSlide" Target="../notesSlides/notesSlide18.xml"/><Relationship Id="rId15" Type="http://schemas.openxmlformats.org/officeDocument/2006/relationships/slideLayout" Target="../slideLayouts/slideLayout11.xml"/><Relationship Id="rId14" Type="http://schemas.openxmlformats.org/officeDocument/2006/relationships/tags" Target="../tags/tag220.xml"/><Relationship Id="rId13" Type="http://schemas.openxmlformats.org/officeDocument/2006/relationships/tags" Target="../tags/tag219.xml"/><Relationship Id="rId12" Type="http://schemas.openxmlformats.org/officeDocument/2006/relationships/tags" Target="../tags/tag218.xml"/><Relationship Id="rId11" Type="http://schemas.openxmlformats.org/officeDocument/2006/relationships/tags" Target="../tags/tag217.xml"/><Relationship Id="rId10" Type="http://schemas.openxmlformats.org/officeDocument/2006/relationships/image" Target="../media/image63.png"/><Relationship Id="rId1" Type="http://schemas.openxmlformats.org/officeDocument/2006/relationships/tags" Target="../tags/tag210.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14.xml"/><Relationship Id="rId7" Type="http://schemas.openxmlformats.org/officeDocument/2006/relationships/tags" Target="../tags/tag226.xml"/><Relationship Id="rId6" Type="http://schemas.openxmlformats.org/officeDocument/2006/relationships/tags" Target="../tags/tag225.xml"/><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tags" Target="../tags/tag222.xml"/><Relationship Id="rId2" Type="http://schemas.openxmlformats.org/officeDocument/2006/relationships/image" Target="../media/image64.jpeg"/><Relationship Id="rId1" Type="http://schemas.openxmlformats.org/officeDocument/2006/relationships/tags" Target="../tags/tag221.xml"/></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tags" Target="../tags/tag227.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13.xml"/><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image" Target="../media/image70.jpeg"/><Relationship Id="rId1" Type="http://schemas.openxmlformats.org/officeDocument/2006/relationships/tags" Target="../tags/tag228.xml"/></Relationships>
</file>

<file path=ppt/slides/_rels/slide25.xml.rels><?xml version="1.0" encoding="UTF-8" standalone="yes"?>
<Relationships xmlns="http://schemas.openxmlformats.org/package/2006/relationships"><Relationship Id="rId9" Type="http://schemas.openxmlformats.org/officeDocument/2006/relationships/tags" Target="../tags/tag238.xml"/><Relationship Id="rId8" Type="http://schemas.openxmlformats.org/officeDocument/2006/relationships/image" Target="../media/image74.jpeg"/><Relationship Id="rId7" Type="http://schemas.openxmlformats.org/officeDocument/2006/relationships/tags" Target="../tags/tag237.xml"/><Relationship Id="rId6" Type="http://schemas.openxmlformats.org/officeDocument/2006/relationships/image" Target="../media/image73.jpeg"/><Relationship Id="rId5" Type="http://schemas.openxmlformats.org/officeDocument/2006/relationships/tags" Target="../tags/tag236.xml"/><Relationship Id="rId4" Type="http://schemas.openxmlformats.org/officeDocument/2006/relationships/image" Target="../media/image72.jpeg"/><Relationship Id="rId32" Type="http://schemas.openxmlformats.org/officeDocument/2006/relationships/slideLayout" Target="../slideLayouts/slideLayout11.xml"/><Relationship Id="rId31" Type="http://schemas.openxmlformats.org/officeDocument/2006/relationships/tags" Target="../tags/tag255.xml"/><Relationship Id="rId30" Type="http://schemas.openxmlformats.org/officeDocument/2006/relationships/tags" Target="../tags/tag254.xml"/><Relationship Id="rId3" Type="http://schemas.openxmlformats.org/officeDocument/2006/relationships/tags" Target="../tags/tag235.xml"/><Relationship Id="rId29" Type="http://schemas.openxmlformats.org/officeDocument/2006/relationships/tags" Target="../tags/tag253.xml"/><Relationship Id="rId28" Type="http://schemas.openxmlformats.org/officeDocument/2006/relationships/tags" Target="../tags/tag252.xml"/><Relationship Id="rId27" Type="http://schemas.openxmlformats.org/officeDocument/2006/relationships/tags" Target="../tags/tag251.xml"/><Relationship Id="rId26" Type="http://schemas.openxmlformats.org/officeDocument/2006/relationships/tags" Target="../tags/tag250.xml"/><Relationship Id="rId25" Type="http://schemas.openxmlformats.org/officeDocument/2006/relationships/tags" Target="../tags/tag249.xml"/><Relationship Id="rId24" Type="http://schemas.openxmlformats.org/officeDocument/2006/relationships/tags" Target="../tags/tag248.xml"/><Relationship Id="rId23" Type="http://schemas.openxmlformats.org/officeDocument/2006/relationships/tags" Target="../tags/tag247.xml"/><Relationship Id="rId22" Type="http://schemas.openxmlformats.org/officeDocument/2006/relationships/tags" Target="../tags/tag246.xml"/><Relationship Id="rId21" Type="http://schemas.openxmlformats.org/officeDocument/2006/relationships/tags" Target="../tags/tag245.xml"/><Relationship Id="rId20" Type="http://schemas.openxmlformats.org/officeDocument/2006/relationships/tags" Target="../tags/tag244.xml"/><Relationship Id="rId2" Type="http://schemas.openxmlformats.org/officeDocument/2006/relationships/image" Target="../media/image71.png"/><Relationship Id="rId19" Type="http://schemas.openxmlformats.org/officeDocument/2006/relationships/tags" Target="../tags/tag243.xml"/><Relationship Id="rId18" Type="http://schemas.openxmlformats.org/officeDocument/2006/relationships/image" Target="../media/image79.png"/><Relationship Id="rId17" Type="http://schemas.openxmlformats.org/officeDocument/2006/relationships/tags" Target="../tags/tag242.xml"/><Relationship Id="rId16" Type="http://schemas.openxmlformats.org/officeDocument/2006/relationships/image" Target="../media/image78.png"/><Relationship Id="rId15" Type="http://schemas.openxmlformats.org/officeDocument/2006/relationships/tags" Target="../tags/tag241.xml"/><Relationship Id="rId14" Type="http://schemas.openxmlformats.org/officeDocument/2006/relationships/image" Target="../media/image77.jpeg"/><Relationship Id="rId13" Type="http://schemas.openxmlformats.org/officeDocument/2006/relationships/tags" Target="../tags/tag240.xml"/><Relationship Id="rId12" Type="http://schemas.openxmlformats.org/officeDocument/2006/relationships/image" Target="../media/image76.jpeg"/><Relationship Id="rId11" Type="http://schemas.openxmlformats.org/officeDocument/2006/relationships/tags" Target="../tags/tag239.xml"/><Relationship Id="rId10" Type="http://schemas.openxmlformats.org/officeDocument/2006/relationships/image" Target="../media/image75.jpeg"/><Relationship Id="rId1" Type="http://schemas.openxmlformats.org/officeDocument/2006/relationships/tags" Target="../tags/tag234.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13.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image" Target="../media/image80.jpeg"/><Relationship Id="rId1" Type="http://schemas.openxmlformats.org/officeDocument/2006/relationships/tags" Target="../tags/tag256.xml"/></Relationships>
</file>

<file path=ppt/slides/_rels/slide27.xml.rels><?xml version="1.0" encoding="UTF-8" standalone="yes"?>
<Relationships xmlns="http://schemas.openxmlformats.org/package/2006/relationships"><Relationship Id="rId9" Type="http://schemas.openxmlformats.org/officeDocument/2006/relationships/notesSlide" Target="../notesSlides/notesSlide20.xml"/><Relationship Id="rId8" Type="http://schemas.openxmlformats.org/officeDocument/2006/relationships/slideLayout" Target="../slideLayouts/slideLayout4.xml"/><Relationship Id="rId7" Type="http://schemas.openxmlformats.org/officeDocument/2006/relationships/image" Target="../media/image86.jpeg"/><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tags" Target="../tags/tag262.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13.xml"/><Relationship Id="rId7" Type="http://schemas.openxmlformats.org/officeDocument/2006/relationships/tags" Target="../tags/tag268.xml"/><Relationship Id="rId6" Type="http://schemas.openxmlformats.org/officeDocument/2006/relationships/tags" Target="../tags/tag267.xml"/><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 Type="http://schemas.openxmlformats.org/officeDocument/2006/relationships/image" Target="../media/image87.jpeg"/><Relationship Id="rId1" Type="http://schemas.openxmlformats.org/officeDocument/2006/relationships/tags" Target="../tags/tag263.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269.xml"/><Relationship Id="rId2" Type="http://schemas.openxmlformats.org/officeDocument/2006/relationships/image" Target="../media/image89.jpeg"/><Relationship Id="rId1" Type="http://schemas.openxmlformats.org/officeDocument/2006/relationships/image" Target="../media/image8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9" Type="http://schemas.openxmlformats.org/officeDocument/2006/relationships/tags" Target="../tags/tag278.xml"/><Relationship Id="rId8" Type="http://schemas.openxmlformats.org/officeDocument/2006/relationships/tags" Target="../tags/tag277.xml"/><Relationship Id="rId7" Type="http://schemas.openxmlformats.org/officeDocument/2006/relationships/tags" Target="../tags/tag276.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 Id="rId31" Type="http://schemas.openxmlformats.org/officeDocument/2006/relationships/notesSlide" Target="../notesSlides/notesSlide21.xml"/><Relationship Id="rId30" Type="http://schemas.openxmlformats.org/officeDocument/2006/relationships/slideLayout" Target="../slideLayouts/slideLayout4.xml"/><Relationship Id="rId3" Type="http://schemas.openxmlformats.org/officeDocument/2006/relationships/tags" Target="../tags/tag272.xml"/><Relationship Id="rId29" Type="http://schemas.openxmlformats.org/officeDocument/2006/relationships/tags" Target="../tags/tag294.xml"/><Relationship Id="rId28" Type="http://schemas.openxmlformats.org/officeDocument/2006/relationships/tags" Target="../tags/tag293.xml"/><Relationship Id="rId27" Type="http://schemas.openxmlformats.org/officeDocument/2006/relationships/image" Target="../media/image93.jpeg"/><Relationship Id="rId26" Type="http://schemas.openxmlformats.org/officeDocument/2006/relationships/tags" Target="../tags/tag292.xml"/><Relationship Id="rId25" Type="http://schemas.openxmlformats.org/officeDocument/2006/relationships/tags" Target="../tags/tag291.xml"/><Relationship Id="rId24" Type="http://schemas.openxmlformats.org/officeDocument/2006/relationships/tags" Target="../tags/tag290.xml"/><Relationship Id="rId23" Type="http://schemas.openxmlformats.org/officeDocument/2006/relationships/tags" Target="../tags/tag289.xml"/><Relationship Id="rId22" Type="http://schemas.openxmlformats.org/officeDocument/2006/relationships/image" Target="../media/image92.jpeg"/><Relationship Id="rId21" Type="http://schemas.openxmlformats.org/officeDocument/2006/relationships/tags" Target="../tags/tag288.xml"/><Relationship Id="rId20" Type="http://schemas.openxmlformats.org/officeDocument/2006/relationships/tags" Target="../tags/tag287.xml"/><Relationship Id="rId2" Type="http://schemas.openxmlformats.org/officeDocument/2006/relationships/tags" Target="../tags/tag271.xml"/><Relationship Id="rId19" Type="http://schemas.openxmlformats.org/officeDocument/2006/relationships/tags" Target="../tags/tag286.xml"/><Relationship Id="rId18" Type="http://schemas.openxmlformats.org/officeDocument/2006/relationships/tags" Target="../tags/tag285.xml"/><Relationship Id="rId17" Type="http://schemas.openxmlformats.org/officeDocument/2006/relationships/tags" Target="../tags/tag284.xml"/><Relationship Id="rId16" Type="http://schemas.openxmlformats.org/officeDocument/2006/relationships/image" Target="../media/image91.jpeg"/><Relationship Id="rId15" Type="http://schemas.openxmlformats.org/officeDocument/2006/relationships/tags" Target="../tags/tag283.xml"/><Relationship Id="rId14" Type="http://schemas.openxmlformats.org/officeDocument/2006/relationships/tags" Target="../tags/tag282.xml"/><Relationship Id="rId13" Type="http://schemas.openxmlformats.org/officeDocument/2006/relationships/tags" Target="../tags/tag281.xml"/><Relationship Id="rId12" Type="http://schemas.openxmlformats.org/officeDocument/2006/relationships/tags" Target="../tags/tag280.xml"/><Relationship Id="rId11" Type="http://schemas.openxmlformats.org/officeDocument/2006/relationships/image" Target="../media/image90.jpeg"/><Relationship Id="rId10" Type="http://schemas.openxmlformats.org/officeDocument/2006/relationships/tags" Target="../tags/tag279.xml"/><Relationship Id="rId1" Type="http://schemas.openxmlformats.org/officeDocument/2006/relationships/tags" Target="../tags/tag270.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tags" Target="../tags/tag301.xml"/><Relationship Id="rId7" Type="http://schemas.openxmlformats.org/officeDocument/2006/relationships/tags" Target="../tags/tag300.xml"/><Relationship Id="rId6" Type="http://schemas.openxmlformats.org/officeDocument/2006/relationships/tags" Target="../tags/tag299.xml"/><Relationship Id="rId5" Type="http://schemas.openxmlformats.org/officeDocument/2006/relationships/image" Target="../media/image94.jpeg"/><Relationship Id="rId4" Type="http://schemas.openxmlformats.org/officeDocument/2006/relationships/tags" Target="../tags/tag298.xml"/><Relationship Id="rId3" Type="http://schemas.openxmlformats.org/officeDocument/2006/relationships/tags" Target="../tags/tag297.xml"/><Relationship Id="rId2" Type="http://schemas.openxmlformats.org/officeDocument/2006/relationships/tags" Target="../tags/tag296.xml"/><Relationship Id="rId10" Type="http://schemas.openxmlformats.org/officeDocument/2006/relationships/notesSlide" Target="../notesSlides/notesSlide22.xml"/><Relationship Id="rId1" Type="http://schemas.openxmlformats.org/officeDocument/2006/relationships/tags" Target="../tags/tag295.xml"/></Relationships>
</file>

<file path=ppt/slides/_rels/slide32.xml.rels><?xml version="1.0" encoding="UTF-8" standalone="yes"?>
<Relationships xmlns="http://schemas.openxmlformats.org/package/2006/relationships"><Relationship Id="rId9" Type="http://schemas.openxmlformats.org/officeDocument/2006/relationships/tags" Target="../tags/tag306.xml"/><Relationship Id="rId8" Type="http://schemas.openxmlformats.org/officeDocument/2006/relationships/image" Target="../media/image98.jpeg"/><Relationship Id="rId7" Type="http://schemas.openxmlformats.org/officeDocument/2006/relationships/tags" Target="../tags/tag305.xml"/><Relationship Id="rId6" Type="http://schemas.openxmlformats.org/officeDocument/2006/relationships/image" Target="../media/image97.jpeg"/><Relationship Id="rId5" Type="http://schemas.openxmlformats.org/officeDocument/2006/relationships/tags" Target="../tags/tag304.xml"/><Relationship Id="rId4" Type="http://schemas.openxmlformats.org/officeDocument/2006/relationships/image" Target="../media/image96.jpeg"/><Relationship Id="rId3" Type="http://schemas.openxmlformats.org/officeDocument/2006/relationships/tags" Target="../tags/tag303.xml"/><Relationship Id="rId2" Type="http://schemas.openxmlformats.org/officeDocument/2006/relationships/image" Target="../media/image95.jpeg"/><Relationship Id="rId19" Type="http://schemas.openxmlformats.org/officeDocument/2006/relationships/notesSlide" Target="../notesSlides/notesSlide23.xml"/><Relationship Id="rId18" Type="http://schemas.openxmlformats.org/officeDocument/2006/relationships/slideLayout" Target="../slideLayouts/slideLayout11.xml"/><Relationship Id="rId17" Type="http://schemas.openxmlformats.org/officeDocument/2006/relationships/tags" Target="../tags/tag310.xml"/><Relationship Id="rId16" Type="http://schemas.openxmlformats.org/officeDocument/2006/relationships/image" Target="../media/image102.jpeg"/><Relationship Id="rId15" Type="http://schemas.openxmlformats.org/officeDocument/2006/relationships/tags" Target="../tags/tag309.xml"/><Relationship Id="rId14" Type="http://schemas.openxmlformats.org/officeDocument/2006/relationships/image" Target="../media/image101.jpeg"/><Relationship Id="rId13" Type="http://schemas.openxmlformats.org/officeDocument/2006/relationships/tags" Target="../tags/tag308.xml"/><Relationship Id="rId12" Type="http://schemas.openxmlformats.org/officeDocument/2006/relationships/image" Target="../media/image100.jpeg"/><Relationship Id="rId11" Type="http://schemas.openxmlformats.org/officeDocument/2006/relationships/tags" Target="../tags/tag307.xml"/><Relationship Id="rId10" Type="http://schemas.openxmlformats.org/officeDocument/2006/relationships/image" Target="../media/image99.jpeg"/><Relationship Id="rId1" Type="http://schemas.openxmlformats.org/officeDocument/2006/relationships/tags" Target="../tags/tag302.xml"/></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24.xml"/><Relationship Id="rId7" Type="http://schemas.openxmlformats.org/officeDocument/2006/relationships/slideLayout" Target="../slideLayouts/slideLayout11.xml"/><Relationship Id="rId6" Type="http://schemas.openxmlformats.org/officeDocument/2006/relationships/tags" Target="../tags/tag315.xml"/><Relationship Id="rId5" Type="http://schemas.openxmlformats.org/officeDocument/2006/relationships/tags" Target="../tags/tag314.xml"/><Relationship Id="rId4" Type="http://schemas.openxmlformats.org/officeDocument/2006/relationships/tags" Target="../tags/tag313.xml"/><Relationship Id="rId3" Type="http://schemas.openxmlformats.org/officeDocument/2006/relationships/image" Target="../media/image103.jpeg"/><Relationship Id="rId2" Type="http://schemas.openxmlformats.org/officeDocument/2006/relationships/tags" Target="../tags/tag312.xml"/><Relationship Id="rId1" Type="http://schemas.openxmlformats.org/officeDocument/2006/relationships/tags" Target="../tags/tag311.xml"/></Relationships>
</file>

<file path=ppt/slides/_rels/slide3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321.xml"/><Relationship Id="rId7" Type="http://schemas.openxmlformats.org/officeDocument/2006/relationships/tags" Target="../tags/tag320.xml"/><Relationship Id="rId6" Type="http://schemas.openxmlformats.org/officeDocument/2006/relationships/tags" Target="../tags/tag319.xml"/><Relationship Id="rId5" Type="http://schemas.openxmlformats.org/officeDocument/2006/relationships/tags" Target="../tags/tag318.xml"/><Relationship Id="rId4" Type="http://schemas.openxmlformats.org/officeDocument/2006/relationships/image" Target="../media/image105.png"/><Relationship Id="rId3" Type="http://schemas.openxmlformats.org/officeDocument/2006/relationships/tags" Target="../tags/tag317.xml"/><Relationship Id="rId2" Type="http://schemas.openxmlformats.org/officeDocument/2006/relationships/image" Target="../media/image104.png"/><Relationship Id="rId10" Type="http://schemas.openxmlformats.org/officeDocument/2006/relationships/notesSlide" Target="../notesSlides/notesSlide25.xml"/><Relationship Id="rId1" Type="http://schemas.openxmlformats.org/officeDocument/2006/relationships/tags" Target="../tags/tag316.xml"/></Relationships>
</file>

<file path=ppt/slides/_rels/slide35.xml.rels><?xml version="1.0" encoding="UTF-8" standalone="yes"?>
<Relationships xmlns="http://schemas.openxmlformats.org/package/2006/relationships"><Relationship Id="rId9" Type="http://schemas.openxmlformats.org/officeDocument/2006/relationships/tags" Target="../tags/tag330.xml"/><Relationship Id="rId8" Type="http://schemas.openxmlformats.org/officeDocument/2006/relationships/tags" Target="../tags/tag329.xml"/><Relationship Id="rId7" Type="http://schemas.openxmlformats.org/officeDocument/2006/relationships/tags" Target="../tags/tag328.xml"/><Relationship Id="rId6" Type="http://schemas.openxmlformats.org/officeDocument/2006/relationships/tags" Target="../tags/tag327.xml"/><Relationship Id="rId5" Type="http://schemas.openxmlformats.org/officeDocument/2006/relationships/tags" Target="../tags/tag326.xml"/><Relationship Id="rId4" Type="http://schemas.openxmlformats.org/officeDocument/2006/relationships/tags" Target="../tags/tag325.xml"/><Relationship Id="rId3" Type="http://schemas.openxmlformats.org/officeDocument/2006/relationships/tags" Target="../tags/tag324.xml"/><Relationship Id="rId20" Type="http://schemas.openxmlformats.org/officeDocument/2006/relationships/notesSlide" Target="../notesSlides/notesSlide26.xml"/><Relationship Id="rId2" Type="http://schemas.openxmlformats.org/officeDocument/2006/relationships/tags" Target="../tags/tag323.xml"/><Relationship Id="rId19" Type="http://schemas.openxmlformats.org/officeDocument/2006/relationships/slideLayout" Target="../slideLayouts/slideLayout5.xml"/><Relationship Id="rId18" Type="http://schemas.openxmlformats.org/officeDocument/2006/relationships/image" Target="../media/image110.png"/><Relationship Id="rId17" Type="http://schemas.openxmlformats.org/officeDocument/2006/relationships/tags" Target="../tags/tag334.xml"/><Relationship Id="rId16" Type="http://schemas.openxmlformats.org/officeDocument/2006/relationships/tags" Target="../tags/tag333.xml"/><Relationship Id="rId15" Type="http://schemas.openxmlformats.org/officeDocument/2006/relationships/image" Target="../media/image109.png"/><Relationship Id="rId14" Type="http://schemas.openxmlformats.org/officeDocument/2006/relationships/image" Target="../media/image108.png"/><Relationship Id="rId13" Type="http://schemas.openxmlformats.org/officeDocument/2006/relationships/image" Target="../media/image107.png"/><Relationship Id="rId12" Type="http://schemas.openxmlformats.org/officeDocument/2006/relationships/tags" Target="../tags/tag332.xml"/><Relationship Id="rId11" Type="http://schemas.openxmlformats.org/officeDocument/2006/relationships/image" Target="../media/image106.png"/><Relationship Id="rId10" Type="http://schemas.openxmlformats.org/officeDocument/2006/relationships/tags" Target="../tags/tag331.xml"/><Relationship Id="rId1" Type="http://schemas.openxmlformats.org/officeDocument/2006/relationships/tags" Target="../tags/tag322.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4.xml"/><Relationship Id="rId2" Type="http://schemas.openxmlformats.org/officeDocument/2006/relationships/image" Target="../media/image111.png"/><Relationship Id="rId1" Type="http://schemas.openxmlformats.org/officeDocument/2006/relationships/tags" Target="../tags/tag3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9" Type="http://schemas.openxmlformats.org/officeDocument/2006/relationships/tags" Target="../tags/tag344.xml"/><Relationship Id="rId8" Type="http://schemas.openxmlformats.org/officeDocument/2006/relationships/tags" Target="../tags/tag343.xml"/><Relationship Id="rId7" Type="http://schemas.openxmlformats.org/officeDocument/2006/relationships/tags" Target="../tags/tag342.xml"/><Relationship Id="rId6" Type="http://schemas.openxmlformats.org/officeDocument/2006/relationships/tags" Target="../tags/tag341.xml"/><Relationship Id="rId5" Type="http://schemas.openxmlformats.org/officeDocument/2006/relationships/tags" Target="../tags/tag340.xml"/><Relationship Id="rId43" Type="http://schemas.openxmlformats.org/officeDocument/2006/relationships/notesSlide" Target="../notesSlides/notesSlide29.xml"/><Relationship Id="rId42" Type="http://schemas.openxmlformats.org/officeDocument/2006/relationships/slideLayout" Target="../slideLayouts/slideLayout4.xml"/><Relationship Id="rId41" Type="http://schemas.openxmlformats.org/officeDocument/2006/relationships/tags" Target="../tags/tag376.xml"/><Relationship Id="rId40" Type="http://schemas.openxmlformats.org/officeDocument/2006/relationships/tags" Target="../tags/tag375.xml"/><Relationship Id="rId4" Type="http://schemas.openxmlformats.org/officeDocument/2006/relationships/tags" Target="../tags/tag339.xml"/><Relationship Id="rId39" Type="http://schemas.openxmlformats.org/officeDocument/2006/relationships/tags" Target="../tags/tag374.xml"/><Relationship Id="rId38" Type="http://schemas.openxmlformats.org/officeDocument/2006/relationships/tags" Target="../tags/tag373.xml"/><Relationship Id="rId37" Type="http://schemas.openxmlformats.org/officeDocument/2006/relationships/tags" Target="../tags/tag372.xml"/><Relationship Id="rId36" Type="http://schemas.openxmlformats.org/officeDocument/2006/relationships/tags" Target="../tags/tag371.xml"/><Relationship Id="rId35" Type="http://schemas.openxmlformats.org/officeDocument/2006/relationships/tags" Target="../tags/tag370.xml"/><Relationship Id="rId34" Type="http://schemas.openxmlformats.org/officeDocument/2006/relationships/tags" Target="../tags/tag369.xml"/><Relationship Id="rId33" Type="http://schemas.openxmlformats.org/officeDocument/2006/relationships/tags" Target="../tags/tag368.xml"/><Relationship Id="rId32" Type="http://schemas.openxmlformats.org/officeDocument/2006/relationships/tags" Target="../tags/tag367.xml"/><Relationship Id="rId31" Type="http://schemas.openxmlformats.org/officeDocument/2006/relationships/tags" Target="../tags/tag366.xml"/><Relationship Id="rId30" Type="http://schemas.openxmlformats.org/officeDocument/2006/relationships/tags" Target="../tags/tag365.xml"/><Relationship Id="rId3" Type="http://schemas.openxmlformats.org/officeDocument/2006/relationships/tags" Target="../tags/tag338.xml"/><Relationship Id="rId29" Type="http://schemas.openxmlformats.org/officeDocument/2006/relationships/tags" Target="../tags/tag364.xml"/><Relationship Id="rId28" Type="http://schemas.openxmlformats.org/officeDocument/2006/relationships/tags" Target="../tags/tag363.xml"/><Relationship Id="rId27" Type="http://schemas.openxmlformats.org/officeDocument/2006/relationships/tags" Target="../tags/tag362.xml"/><Relationship Id="rId26" Type="http://schemas.openxmlformats.org/officeDocument/2006/relationships/tags" Target="../tags/tag361.xml"/><Relationship Id="rId25" Type="http://schemas.openxmlformats.org/officeDocument/2006/relationships/tags" Target="../tags/tag360.xml"/><Relationship Id="rId24" Type="http://schemas.openxmlformats.org/officeDocument/2006/relationships/tags" Target="../tags/tag359.xml"/><Relationship Id="rId23" Type="http://schemas.openxmlformats.org/officeDocument/2006/relationships/tags" Target="../tags/tag358.xml"/><Relationship Id="rId22" Type="http://schemas.openxmlformats.org/officeDocument/2006/relationships/tags" Target="../tags/tag357.xml"/><Relationship Id="rId21" Type="http://schemas.openxmlformats.org/officeDocument/2006/relationships/tags" Target="../tags/tag356.xml"/><Relationship Id="rId20" Type="http://schemas.openxmlformats.org/officeDocument/2006/relationships/tags" Target="../tags/tag355.xml"/><Relationship Id="rId2" Type="http://schemas.openxmlformats.org/officeDocument/2006/relationships/tags" Target="../tags/tag337.xml"/><Relationship Id="rId19" Type="http://schemas.openxmlformats.org/officeDocument/2006/relationships/tags" Target="../tags/tag354.xml"/><Relationship Id="rId18" Type="http://schemas.openxmlformats.org/officeDocument/2006/relationships/tags" Target="../tags/tag353.xml"/><Relationship Id="rId17" Type="http://schemas.openxmlformats.org/officeDocument/2006/relationships/tags" Target="../tags/tag352.xml"/><Relationship Id="rId16" Type="http://schemas.openxmlformats.org/officeDocument/2006/relationships/tags" Target="../tags/tag351.xml"/><Relationship Id="rId15" Type="http://schemas.openxmlformats.org/officeDocument/2006/relationships/tags" Target="../tags/tag350.xml"/><Relationship Id="rId14" Type="http://schemas.openxmlformats.org/officeDocument/2006/relationships/tags" Target="../tags/tag349.xml"/><Relationship Id="rId13" Type="http://schemas.openxmlformats.org/officeDocument/2006/relationships/tags" Target="../tags/tag348.xml"/><Relationship Id="rId12" Type="http://schemas.openxmlformats.org/officeDocument/2006/relationships/tags" Target="../tags/tag347.xml"/><Relationship Id="rId11" Type="http://schemas.openxmlformats.org/officeDocument/2006/relationships/tags" Target="../tags/tag346.xml"/><Relationship Id="rId10" Type="http://schemas.openxmlformats.org/officeDocument/2006/relationships/tags" Target="../tags/tag345.xml"/><Relationship Id="rId1" Type="http://schemas.openxmlformats.org/officeDocument/2006/relationships/tags" Target="../tags/tag336.xml"/></Relationships>
</file>

<file path=ppt/slides/_rels/slide39.xml.rels><?xml version="1.0" encoding="UTF-8" standalone="yes"?>
<Relationships xmlns="http://schemas.openxmlformats.org/package/2006/relationships"><Relationship Id="rId9" Type="http://schemas.openxmlformats.org/officeDocument/2006/relationships/image" Target="../media/image117.png"/><Relationship Id="rId8" Type="http://schemas.openxmlformats.org/officeDocument/2006/relationships/image" Target="../media/image116.jpeg"/><Relationship Id="rId7" Type="http://schemas.openxmlformats.org/officeDocument/2006/relationships/image" Target="../media/image115.png"/><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3" Type="http://schemas.openxmlformats.org/officeDocument/2006/relationships/tags" Target="../tags/tag379.xml"/><Relationship Id="rId2" Type="http://schemas.openxmlformats.org/officeDocument/2006/relationships/tags" Target="../tags/tag378.xml"/><Relationship Id="rId11" Type="http://schemas.openxmlformats.org/officeDocument/2006/relationships/notesSlide" Target="../notesSlides/notesSlide30.xml"/><Relationship Id="rId10" Type="http://schemas.openxmlformats.org/officeDocument/2006/relationships/slideLayout" Target="../slideLayouts/slideLayout4.xml"/><Relationship Id="rId1" Type="http://schemas.openxmlformats.org/officeDocument/2006/relationships/tags" Target="../tags/tag377.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4.xml"/><Relationship Id="rId4" Type="http://schemas.openxmlformats.org/officeDocument/2006/relationships/image" Target="../media/image7.jpeg"/><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tags" Target="../tags/tag78.xml"/></Relationships>
</file>

<file path=ppt/slides/_rels/slide40.xml.rels><?xml version="1.0" encoding="UTF-8" standalone="yes"?>
<Relationships xmlns="http://schemas.openxmlformats.org/package/2006/relationships"><Relationship Id="rId7" Type="http://schemas.openxmlformats.org/officeDocument/2006/relationships/notesSlide" Target="../notesSlides/notesSlide31.xml"/><Relationship Id="rId6" Type="http://schemas.openxmlformats.org/officeDocument/2006/relationships/slideLayout" Target="../slideLayouts/slideLayout4.xml"/><Relationship Id="rId5" Type="http://schemas.openxmlformats.org/officeDocument/2006/relationships/image" Target="../media/image118.png"/><Relationship Id="rId4" Type="http://schemas.openxmlformats.org/officeDocument/2006/relationships/tags" Target="../tags/tag383.xml"/><Relationship Id="rId3" Type="http://schemas.openxmlformats.org/officeDocument/2006/relationships/tags" Target="../tags/tag382.xml"/><Relationship Id="rId2" Type="http://schemas.openxmlformats.org/officeDocument/2006/relationships/tags" Target="../tags/tag381.xml"/><Relationship Id="rId1" Type="http://schemas.openxmlformats.org/officeDocument/2006/relationships/tags" Target="../tags/tag380.xml"/></Relationships>
</file>

<file path=ppt/slides/_rels/slide41.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4.xml"/><Relationship Id="rId4" Type="http://schemas.openxmlformats.org/officeDocument/2006/relationships/image" Target="../media/image119.png"/><Relationship Id="rId3" Type="http://schemas.openxmlformats.org/officeDocument/2006/relationships/tags" Target="../tags/tag386.xml"/><Relationship Id="rId2" Type="http://schemas.openxmlformats.org/officeDocument/2006/relationships/tags" Target="../tags/tag385.xml"/><Relationship Id="rId1" Type="http://schemas.openxmlformats.org/officeDocument/2006/relationships/tags" Target="../tags/tag38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9" Type="http://schemas.openxmlformats.org/officeDocument/2006/relationships/tags" Target="../tags/tag395.xml"/><Relationship Id="rId8" Type="http://schemas.openxmlformats.org/officeDocument/2006/relationships/tags" Target="../tags/tag394.xml"/><Relationship Id="rId7" Type="http://schemas.openxmlformats.org/officeDocument/2006/relationships/tags" Target="../tags/tag393.xml"/><Relationship Id="rId6" Type="http://schemas.openxmlformats.org/officeDocument/2006/relationships/tags" Target="../tags/tag392.xml"/><Relationship Id="rId5" Type="http://schemas.openxmlformats.org/officeDocument/2006/relationships/tags" Target="../tags/tag391.xml"/><Relationship Id="rId4" Type="http://schemas.openxmlformats.org/officeDocument/2006/relationships/tags" Target="../tags/tag390.xml"/><Relationship Id="rId3" Type="http://schemas.openxmlformats.org/officeDocument/2006/relationships/tags" Target="../tags/tag389.xml"/><Relationship Id="rId2" Type="http://schemas.openxmlformats.org/officeDocument/2006/relationships/tags" Target="../tags/tag388.xml"/><Relationship Id="rId12" Type="http://schemas.openxmlformats.org/officeDocument/2006/relationships/notesSlide" Target="../notesSlides/notesSlide34.xml"/><Relationship Id="rId11" Type="http://schemas.openxmlformats.org/officeDocument/2006/relationships/slideLayout" Target="../slideLayouts/slideLayout4.xml"/><Relationship Id="rId10" Type="http://schemas.openxmlformats.org/officeDocument/2006/relationships/tags" Target="../tags/tag396.xml"/><Relationship Id="rId1" Type="http://schemas.openxmlformats.org/officeDocument/2006/relationships/tags" Target="../tags/tag38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jpe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5.jpeg"/><Relationship Id="rId16" Type="http://schemas.openxmlformats.org/officeDocument/2006/relationships/notesSlide" Target="../notesSlides/notesSlide5.xml"/><Relationship Id="rId15" Type="http://schemas.openxmlformats.org/officeDocument/2006/relationships/slideLayout" Target="../slideLayouts/slideLayout4.xml"/><Relationship Id="rId14" Type="http://schemas.openxmlformats.org/officeDocument/2006/relationships/image" Target="../media/image19.png"/><Relationship Id="rId13" Type="http://schemas.openxmlformats.org/officeDocument/2006/relationships/image" Target="../media/image18.png"/><Relationship Id="rId12" Type="http://schemas.openxmlformats.org/officeDocument/2006/relationships/image" Target="../media/image17.png"/><Relationship Id="rId11" Type="http://schemas.openxmlformats.org/officeDocument/2006/relationships/image" Target="../media/image16.png"/><Relationship Id="rId10" Type="http://schemas.openxmlformats.org/officeDocument/2006/relationships/image" Target="../media/image15.png"/><Relationship Id="rId1" Type="http://schemas.openxmlformats.org/officeDocument/2006/relationships/tags" Target="../tags/tag7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23.png"/><Relationship Id="rId7" Type="http://schemas.openxmlformats.org/officeDocument/2006/relationships/image" Target="../media/image22.png"/><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0" Type="http://schemas.openxmlformats.org/officeDocument/2006/relationships/notesSlide" Target="../notesSlides/notesSlide7.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9" Type="http://schemas.openxmlformats.org/officeDocument/2006/relationships/image" Target="../media/image27.jpeg"/><Relationship Id="rId8" Type="http://schemas.openxmlformats.org/officeDocument/2006/relationships/image" Target="../media/image26.jpeg"/><Relationship Id="rId7" Type="http://schemas.openxmlformats.org/officeDocument/2006/relationships/image" Target="../media/image25.jpeg"/><Relationship Id="rId6" Type="http://schemas.openxmlformats.org/officeDocument/2006/relationships/image" Target="../media/image24.jpeg"/><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1" Type="http://schemas.openxmlformats.org/officeDocument/2006/relationships/notesSlide" Target="../notesSlides/notesSlide8.xml"/><Relationship Id="rId10" Type="http://schemas.openxmlformats.org/officeDocument/2006/relationships/slideLayout" Target="../slideLayouts/slideLayout1.xml"/><Relationship Id="rId1" Type="http://schemas.openxmlformats.org/officeDocument/2006/relationships/tags" Target="../tags/tag84.xml"/></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9.xml"/><Relationship Id="rId8" Type="http://schemas.openxmlformats.org/officeDocument/2006/relationships/slideLayout" Target="../slideLayouts/slideLayout4.xml"/><Relationship Id="rId7" Type="http://schemas.openxmlformats.org/officeDocument/2006/relationships/image" Target="../media/image29.jpeg"/><Relationship Id="rId6" Type="http://schemas.openxmlformats.org/officeDocument/2006/relationships/image" Target="../media/image28.jpeg"/><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904818" y="1059582"/>
            <a:ext cx="4380230" cy="845820"/>
          </a:xfrm>
          <a:prstGeom prst="rect">
            <a:avLst/>
          </a:prstGeom>
          <a:noFill/>
        </p:spPr>
        <p:txBody>
          <a:bodyPr wrap="none" lIns="0" tIns="0" rIns="0" bIns="0" rtlCol="0">
            <a:noAutofit/>
          </a:bodyPr>
          <a:lstStyle/>
          <a:p>
            <a:pPr algn="dist">
              <a:lnSpc>
                <a:spcPct val="150000"/>
              </a:lnSpc>
            </a:pPr>
            <a:r>
              <a:rPr lang="zh-CN" altLang="en-US" sz="36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rPr>
              <a:t>“ 双名校  共</a:t>
            </a:r>
            <a:r>
              <a:rPr lang="en-US" altLang="zh-CN" sz="36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rPr>
              <a:t>AI</a:t>
            </a:r>
            <a:r>
              <a:rPr lang="zh-CN" altLang="en-US" sz="36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rPr>
              <a:t> ”</a:t>
            </a:r>
            <a:endParaRPr lang="zh-CN" altLang="en-US" sz="36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endParaRPr>
          </a:p>
          <a:p>
            <a:pPr algn="dist">
              <a:lnSpc>
                <a:spcPct val="150000"/>
              </a:lnSpc>
            </a:pPr>
            <a:r>
              <a:rPr lang="en-US" altLang="zh-CN" sz="24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rPr>
              <a:t>2025</a:t>
            </a:r>
            <a:r>
              <a:rPr lang="zh-CN" altLang="en-US" sz="24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rPr>
              <a:t>新加坡暑期访学项目简介</a:t>
            </a:r>
            <a:endParaRPr lang="en-US" altLang="zh-CN" sz="24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endParaRPr>
          </a:p>
          <a:p>
            <a:pPr algn="dist"/>
            <a:endParaRPr lang="zh-CN" altLang="en-US" sz="3200" b="1" dirty="0">
              <a:solidFill>
                <a:srgbClr val="224299"/>
              </a:solidFill>
              <a:latin typeface="微软雅黑" panose="020B0503020204020204" pitchFamily="34" charset="-122"/>
              <a:ea typeface="微软雅黑" panose="020B0503020204020204" pitchFamily="34" charset="-122"/>
              <a:cs typeface="微软雅黑" panose="020B0503020204020204" pitchFamily="34" charset="-122"/>
              <a:sym typeface="汉仪雅酷黑简" panose="00020600040101010101" charset="-122"/>
            </a:endParaRPr>
          </a:p>
        </p:txBody>
      </p:sp>
      <p:sp>
        <p:nvSpPr>
          <p:cNvPr id="28" name="矩形: 圆角 27"/>
          <p:cNvSpPr/>
          <p:nvPr/>
        </p:nvSpPr>
        <p:spPr>
          <a:xfrm>
            <a:off x="821360" y="2548978"/>
            <a:ext cx="4224153" cy="387151"/>
          </a:xfrm>
          <a:prstGeom prst="roundRect">
            <a:avLst/>
          </a:prstGeom>
          <a:solidFill>
            <a:srgbClr val="25459C"/>
          </a:soli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9" name="文本框 28"/>
          <p:cNvSpPr txBox="1"/>
          <p:nvPr/>
        </p:nvSpPr>
        <p:spPr>
          <a:xfrm>
            <a:off x="904818" y="2604123"/>
            <a:ext cx="3873500" cy="276860"/>
          </a:xfrm>
          <a:prstGeom prst="rect">
            <a:avLst/>
          </a:prstGeom>
          <a:noFill/>
        </p:spPr>
        <p:txBody>
          <a:bodyPr wrap="none" lIns="0" tIns="0" rIns="0" bIns="0" rtlCol="0">
            <a:spAutoFit/>
          </a:bodyPr>
          <a:lstStyle/>
          <a:p>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                        </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新加坡访学欢迎你</a:t>
            </a: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  </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文本框 53"/>
          <p:cNvSpPr txBox="1"/>
          <p:nvPr/>
        </p:nvSpPr>
        <p:spPr>
          <a:xfrm>
            <a:off x="2858284" y="35489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17" name="标题 16"/>
          <p:cNvSpPr>
            <a:spLocks noGrp="1"/>
          </p:cNvSpPr>
          <p:nvPr>
            <p:ph type="title" idx="4294967295"/>
            <p:custDataLst>
              <p:tags r:id="rId1"/>
            </p:custDataLst>
          </p:nvPr>
        </p:nvSpPr>
        <p:spPr>
          <a:xfrm>
            <a:off x="755650" y="339090"/>
            <a:ext cx="8100060" cy="540385"/>
          </a:xfrm>
        </p:spPr>
        <p:txBody>
          <a:bodyPr/>
          <a:lstStyle/>
          <a:p>
            <a:r>
              <a:rPr lang="zh-CN" altLang="en-US" sz="2000" b="1">
                <a:solidFill>
                  <a:schemeClr val="bg1"/>
                </a:solidFill>
              </a:rPr>
              <a:t>行程介绍--实践课程展示</a:t>
            </a:r>
            <a:endParaRPr lang="zh-CN" altLang="en-US" sz="2000" b="1">
              <a:solidFill>
                <a:schemeClr val="bg1"/>
              </a:solidFill>
            </a:endParaRPr>
          </a:p>
        </p:txBody>
      </p:sp>
      <p:pic>
        <p:nvPicPr>
          <p:cNvPr id="29" name="图片 28" descr="房间的摆设布局&#10;&#10;描述已自动生成"/>
          <p:cNvPicPr>
            <a:picLocks noChangeAspect="1"/>
          </p:cNvPicPr>
          <p:nvPr>
            <p:custDataLst>
              <p:tags r:id="rId2"/>
            </p:custDataLst>
          </p:nvPr>
        </p:nvPicPr>
        <p:blipFill>
          <a:blip r:embed="rId3"/>
          <a:srcRect t="28215" b="28215"/>
          <a:stretch>
            <a:fillRect/>
          </a:stretch>
        </p:blipFill>
        <p:spPr>
          <a:xfrm>
            <a:off x="3143355" y="1325700"/>
            <a:ext cx="2857289" cy="1861154"/>
          </a:xfrm>
          <a:custGeom>
            <a:avLst/>
            <a:gdLst>
              <a:gd name="connsiteX0" fmla="*/ 0 w 3809719"/>
              <a:gd name="connsiteY0" fmla="*/ 0 h 2481538"/>
              <a:gd name="connsiteX1" fmla="*/ 3809719 w 3809719"/>
              <a:gd name="connsiteY1" fmla="*/ 0 h 2481538"/>
              <a:gd name="connsiteX2" fmla="*/ 3809719 w 3809719"/>
              <a:gd name="connsiteY2" fmla="*/ 2481538 h 2481538"/>
              <a:gd name="connsiteX3" fmla="*/ 0 w 3809719"/>
              <a:gd name="connsiteY3" fmla="*/ 2481538 h 2481538"/>
              <a:gd name="connsiteX4" fmla="*/ 0 w 3809719"/>
              <a:gd name="connsiteY4" fmla="*/ 0 h 2481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719" h="2481538">
                <a:moveTo>
                  <a:pt x="0" y="0"/>
                </a:moveTo>
                <a:lnTo>
                  <a:pt x="3809719" y="0"/>
                </a:lnTo>
                <a:lnTo>
                  <a:pt x="3809719" y="2481538"/>
                </a:lnTo>
                <a:lnTo>
                  <a:pt x="0" y="2481538"/>
                </a:lnTo>
                <a:lnTo>
                  <a:pt x="0" y="0"/>
                </a:lnTo>
                <a:close/>
              </a:path>
            </a:pathLst>
          </a:custGeom>
          <a:solidFill>
            <a:schemeClr val="accent1">
              <a:alpha val="85000"/>
            </a:schemeClr>
          </a:solidFill>
          <a:ln>
            <a:solidFill>
              <a:schemeClr val="accent1">
                <a:alpha val="20000"/>
              </a:schemeClr>
            </a:solidFill>
          </a:ln>
        </p:spPr>
      </p:pic>
      <p:pic>
        <p:nvPicPr>
          <p:cNvPr id="27" name="图片 26" descr="房间里的沙发&#10;&#10;低可信度描述已自动生成"/>
          <p:cNvPicPr>
            <a:picLocks noChangeAspect="1"/>
          </p:cNvPicPr>
          <p:nvPr>
            <p:custDataLst>
              <p:tags r:id="rId4"/>
            </p:custDataLst>
          </p:nvPr>
        </p:nvPicPr>
        <p:blipFill rotWithShape="1">
          <a:blip r:embed="rId5"/>
          <a:srcRect t="8897" b="8897"/>
          <a:stretch>
            <a:fillRect/>
          </a:stretch>
        </p:blipFill>
        <p:spPr>
          <a:xfrm>
            <a:off x="-1" y="1326906"/>
            <a:ext cx="3014186" cy="1861154"/>
          </a:xfrm>
          <a:custGeom>
            <a:avLst/>
            <a:gdLst>
              <a:gd name="connsiteX0" fmla="*/ 0 w 4018915"/>
              <a:gd name="connsiteY0" fmla="*/ 0 h 2481538"/>
              <a:gd name="connsiteX1" fmla="*/ 4018915 w 4018915"/>
              <a:gd name="connsiteY1" fmla="*/ 0 h 2481538"/>
              <a:gd name="connsiteX2" fmla="*/ 4018915 w 4018915"/>
              <a:gd name="connsiteY2" fmla="*/ 2481538 h 2481538"/>
              <a:gd name="connsiteX3" fmla="*/ 0 w 4018915"/>
              <a:gd name="connsiteY3" fmla="*/ 2481538 h 2481538"/>
              <a:gd name="connsiteX4" fmla="*/ 0 w 4018915"/>
              <a:gd name="connsiteY4" fmla="*/ 0 h 2481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8915" h="2481538">
                <a:moveTo>
                  <a:pt x="0" y="0"/>
                </a:moveTo>
                <a:lnTo>
                  <a:pt x="4018915" y="0"/>
                </a:lnTo>
                <a:lnTo>
                  <a:pt x="4018915" y="2481538"/>
                </a:lnTo>
                <a:lnTo>
                  <a:pt x="0" y="2481538"/>
                </a:lnTo>
                <a:lnTo>
                  <a:pt x="0" y="0"/>
                </a:lnTo>
                <a:close/>
              </a:path>
            </a:pathLst>
          </a:custGeom>
          <a:solidFill>
            <a:schemeClr val="accent1">
              <a:alpha val="25000"/>
            </a:schemeClr>
          </a:solidFill>
          <a:ln>
            <a:solidFill>
              <a:schemeClr val="accent1">
                <a:alpha val="20000"/>
              </a:schemeClr>
            </a:solidFill>
          </a:ln>
        </p:spPr>
      </p:pic>
      <p:pic>
        <p:nvPicPr>
          <p:cNvPr id="2" name="图片 1" descr="VCG41N1361274081"/>
          <p:cNvPicPr>
            <a:picLocks noChangeAspect="1"/>
          </p:cNvPicPr>
          <p:nvPr>
            <p:custDataLst>
              <p:tags r:id="rId6"/>
            </p:custDataLst>
          </p:nvPr>
        </p:nvPicPr>
        <p:blipFill>
          <a:blip r:embed="rId7"/>
          <a:srcRect l="5452" r="5452"/>
          <a:stretch>
            <a:fillRect/>
          </a:stretch>
        </p:blipFill>
        <p:spPr>
          <a:xfrm>
            <a:off x="6129814" y="1325700"/>
            <a:ext cx="2486159" cy="1860300"/>
          </a:xfrm>
          <a:custGeom>
            <a:avLst/>
            <a:gdLst>
              <a:gd name="connsiteX0" fmla="*/ 0 w 3289300"/>
              <a:gd name="connsiteY0" fmla="*/ 0 h 2461260"/>
              <a:gd name="connsiteX1" fmla="*/ 2058670 w 3289300"/>
              <a:gd name="connsiteY1" fmla="*/ 0 h 2461260"/>
              <a:gd name="connsiteX2" fmla="*/ 3289300 w 3289300"/>
              <a:gd name="connsiteY2" fmla="*/ 1230630 h 2461260"/>
              <a:gd name="connsiteX3" fmla="*/ 2058670 w 3289300"/>
              <a:gd name="connsiteY3" fmla="*/ 2461260 h 2461260"/>
              <a:gd name="connsiteX4" fmla="*/ 0 w 3289300"/>
              <a:gd name="connsiteY4" fmla="*/ 2461260 h 2461260"/>
              <a:gd name="connsiteX5" fmla="*/ 0 w 3289300"/>
              <a:gd name="connsiteY5" fmla="*/ 0 h 246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9300" h="2461260">
                <a:moveTo>
                  <a:pt x="0" y="0"/>
                </a:moveTo>
                <a:lnTo>
                  <a:pt x="2058670" y="0"/>
                </a:lnTo>
                <a:cubicBezTo>
                  <a:pt x="2738328" y="0"/>
                  <a:pt x="3289300" y="550972"/>
                  <a:pt x="3289300" y="1230630"/>
                </a:cubicBezTo>
                <a:cubicBezTo>
                  <a:pt x="3289300" y="1910288"/>
                  <a:pt x="2738328" y="2461260"/>
                  <a:pt x="2058670" y="2461260"/>
                </a:cubicBezTo>
                <a:lnTo>
                  <a:pt x="0" y="2461260"/>
                </a:lnTo>
                <a:lnTo>
                  <a:pt x="0" y="0"/>
                </a:lnTo>
                <a:close/>
              </a:path>
            </a:pathLst>
          </a:custGeom>
          <a:solidFill>
            <a:schemeClr val="accent1">
              <a:alpha val="85000"/>
            </a:schemeClr>
          </a:solidFill>
          <a:ln>
            <a:solidFill>
              <a:schemeClr val="accent1">
                <a:alpha val="20000"/>
              </a:schemeClr>
            </a:solidFill>
          </a:ln>
        </p:spPr>
      </p:pic>
      <p:sp>
        <p:nvSpPr>
          <p:cNvPr id="21" name="文本框 20"/>
          <p:cNvSpPr txBox="1"/>
          <p:nvPr>
            <p:custDataLst>
              <p:tags r:id="rId8"/>
            </p:custDataLst>
          </p:nvPr>
        </p:nvSpPr>
        <p:spPr>
          <a:xfrm>
            <a:off x="681990" y="3919220"/>
            <a:ext cx="1637030" cy="535305"/>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ctr">
              <a:lnSpc>
                <a:spcPct val="130000"/>
              </a:lnSpc>
              <a:spcBef>
                <a:spcPts val="0"/>
              </a:spcBef>
              <a:spcAft>
                <a:spcPts val="0"/>
              </a:spcAft>
            </a:pPr>
            <a:r>
              <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rPr>
              <a:t>探索生态科技在城市绿色设计中的创新实践</a:t>
            </a:r>
            <a:r>
              <a:rPr lang="en-US" altLang="zh-CN" sz="9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rPr>
              <a:t>跨学科融合解析低碳城市可持续发展策略</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30000"/>
              </a:lnSpc>
              <a:spcBef>
                <a:spcPts val="0"/>
              </a:spcBef>
              <a:spcAft>
                <a:spcPts val="0"/>
              </a:spcAft>
            </a:pP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文本框 31"/>
          <p:cNvSpPr txBox="1"/>
          <p:nvPr>
            <p:custDataLst>
              <p:tags r:id="rId9"/>
            </p:custDataLst>
          </p:nvPr>
        </p:nvSpPr>
        <p:spPr>
          <a:xfrm>
            <a:off x="251460" y="3582670"/>
            <a:ext cx="2484755" cy="267335"/>
          </a:xfrm>
          <a:prstGeom prst="rect">
            <a:avLst/>
          </a:prstGeom>
          <a:noFill/>
        </p:spPr>
        <p:txBody>
          <a:bodyPr wrap="square" lIns="0" tIns="0" rIns="0" bIns="0" anchor="t" anchorCtr="0">
            <a:noAutofit/>
          </a:bodyPr>
          <a:lstStyle/>
          <a:p>
            <a:pPr algn="ctr">
              <a:lnSpc>
                <a:spcPct val="150000"/>
              </a:lnSpc>
            </a:pPr>
            <a:r>
              <a:rPr lang="zh-CN" altLang="en-US" sz="1200" b="1" dirty="0">
                <a:solidFill>
                  <a:schemeClr val="accent1"/>
                </a:solidFill>
                <a:latin typeface="微软雅黑" panose="020B0503020204020204" pitchFamily="34" charset="-122"/>
                <a:ea typeface="微软雅黑" panose="020B0503020204020204" pitchFamily="34" charset="-122"/>
              </a:rPr>
              <a:t>可持续设计现场课堂</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
        <p:nvSpPr>
          <p:cNvPr id="33" name="文本框 32"/>
          <p:cNvSpPr txBox="1"/>
          <p:nvPr>
            <p:custDataLst>
              <p:tags r:id="rId10"/>
            </p:custDataLst>
          </p:nvPr>
        </p:nvSpPr>
        <p:spPr>
          <a:xfrm>
            <a:off x="3726850" y="3919032"/>
            <a:ext cx="1696455" cy="535116"/>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ctr">
              <a:lnSpc>
                <a:spcPct val="130000"/>
              </a:lnSpc>
              <a:spcBef>
                <a:spcPts val="0"/>
              </a:spcBef>
              <a:spcAft>
                <a:spcPts val="0"/>
              </a:spcAft>
            </a:pPr>
            <a:r>
              <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rPr>
              <a:t>解析滨海大坝生态防洪与城市可持续发展策略；滨海大坝生态技术赋能低碳韧性城市建设实践</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4" name="文本框 33"/>
          <p:cNvSpPr txBox="1"/>
          <p:nvPr>
            <p:custDataLst>
              <p:tags r:id="rId11"/>
            </p:custDataLst>
          </p:nvPr>
        </p:nvSpPr>
        <p:spPr>
          <a:xfrm>
            <a:off x="3726850" y="3582790"/>
            <a:ext cx="1696455" cy="267038"/>
          </a:xfrm>
          <a:prstGeom prst="rect">
            <a:avLst/>
          </a:prstGeom>
          <a:noFill/>
        </p:spPr>
        <p:txBody>
          <a:bodyPr wrap="square" lIns="0" tIns="0" rIns="0" bIns="0" anchor="t" anchorCtr="0">
            <a:noAutofit/>
          </a:bodyPr>
          <a:lstStyle/>
          <a:p>
            <a:pPr lvl="0" algn="ctr">
              <a:lnSpc>
                <a:spcPct val="150000"/>
              </a:lnSpc>
              <a:buClrTx/>
              <a:buSzTx/>
              <a:buFontTx/>
            </a:pPr>
            <a:r>
              <a:rPr lang="zh-CN" altLang="en-US" sz="1200" b="1" dirty="0">
                <a:solidFill>
                  <a:schemeClr val="accent1"/>
                </a:solidFill>
                <a:latin typeface="微软雅黑" panose="020B0503020204020204" pitchFamily="34" charset="-122"/>
                <a:ea typeface="微软雅黑" panose="020B0503020204020204" pitchFamily="34" charset="-122"/>
                <a:sym typeface="+mn-ea"/>
              </a:rPr>
              <a:t>可持续发展展厅学习</a:t>
            </a:r>
            <a:endParaRPr lang="zh-CN" altLang="en-US" sz="1200" b="1" dirty="0">
              <a:solidFill>
                <a:schemeClr val="accent1"/>
              </a:solidFill>
              <a:latin typeface="微软雅黑" panose="020B0503020204020204" pitchFamily="34" charset="-122"/>
              <a:ea typeface="微软雅黑" panose="020B0503020204020204" pitchFamily="34" charset="-122"/>
              <a:sym typeface="+mn-ea"/>
            </a:endParaRPr>
          </a:p>
        </p:txBody>
      </p:sp>
      <p:sp>
        <p:nvSpPr>
          <p:cNvPr id="37" name="椭圆 36"/>
          <p:cNvSpPr/>
          <p:nvPr>
            <p:custDataLst>
              <p:tags r:id="rId12"/>
            </p:custDataLst>
          </p:nvPr>
        </p:nvSpPr>
        <p:spPr>
          <a:xfrm>
            <a:off x="4206875" y="2778125"/>
            <a:ext cx="775970" cy="775970"/>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lstStyle/>
          <a:p>
            <a:pPr algn="ctr"/>
            <a:r>
              <a:rPr lang="zh-CN" altLang="en-US" sz="1200" b="1" dirty="0">
                <a:solidFill>
                  <a:schemeClr val="accent1"/>
                </a:solidFill>
                <a:latin typeface="微软雅黑" panose="020B0503020204020204" pitchFamily="34" charset="-122"/>
                <a:ea typeface="微软雅黑" panose="020B0503020204020204" pitchFamily="34" charset="-122"/>
              </a:rPr>
              <a:t>滨海堤坝</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
        <p:nvSpPr>
          <p:cNvPr id="41" name="椭圆 40"/>
          <p:cNvSpPr/>
          <p:nvPr>
            <p:custDataLst>
              <p:tags r:id="rId13"/>
            </p:custDataLst>
          </p:nvPr>
        </p:nvSpPr>
        <p:spPr>
          <a:xfrm>
            <a:off x="1106805" y="2781300"/>
            <a:ext cx="773430" cy="773430"/>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lstStyle/>
          <a:p>
            <a:pPr algn="ctr"/>
            <a:r>
              <a:rPr lang="zh-CN" altLang="en-US" sz="1200" b="1" dirty="0">
                <a:solidFill>
                  <a:schemeClr val="accent1"/>
                </a:solidFill>
                <a:latin typeface="微软雅黑" panose="020B0503020204020204" pitchFamily="34" charset="-122"/>
                <a:ea typeface="微软雅黑" panose="020B0503020204020204" pitchFamily="34" charset="-122"/>
              </a:rPr>
              <a:t>滨海湾花园</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14"/>
            </p:custDataLst>
          </p:nvPr>
        </p:nvSpPr>
        <p:spPr>
          <a:xfrm>
            <a:off x="6314440" y="3918585"/>
            <a:ext cx="1802130" cy="535305"/>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ctr">
              <a:lnSpc>
                <a:spcPct val="130000"/>
              </a:lnSpc>
              <a:spcBef>
                <a:spcPts val="0"/>
              </a:spcBef>
              <a:spcAft>
                <a:spcPts val="0"/>
              </a:spcAft>
            </a:pPr>
            <a:r>
              <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rPr>
              <a:t>探索高层写字楼绿色共享与智能生态化设计路径；解析绿色共享建筑在高层写字楼的智能可持续实践</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5"/>
            </p:custDataLst>
          </p:nvPr>
        </p:nvSpPr>
        <p:spPr>
          <a:xfrm>
            <a:off x="5868035" y="3608070"/>
            <a:ext cx="2731770" cy="267335"/>
          </a:xfrm>
          <a:prstGeom prst="rect">
            <a:avLst/>
          </a:prstGeom>
          <a:noFill/>
        </p:spPr>
        <p:txBody>
          <a:bodyPr wrap="square" lIns="0" tIns="0" rIns="0" bIns="0" anchor="t" anchorCtr="0">
            <a:noAutofit/>
          </a:bodyPr>
          <a:lstStyle/>
          <a:p>
            <a:pPr algn="ctr">
              <a:lnSpc>
                <a:spcPct val="150000"/>
              </a:lnSpc>
            </a:pPr>
            <a:r>
              <a:rPr lang="zh-CN" altLang="en-US" sz="1200" b="1" dirty="0">
                <a:solidFill>
                  <a:schemeClr val="accent1"/>
                </a:solidFill>
                <a:latin typeface="微软雅黑" panose="020B0503020204020204" pitchFamily="34" charset="-122"/>
                <a:ea typeface="微软雅黑" panose="020B0503020204020204" pitchFamily="34" charset="-122"/>
              </a:rPr>
              <a:t>新型高层写字楼绿色共享建筑课堂</a:t>
            </a:r>
            <a:endParaRPr lang="zh-CN" altLang="en-US" sz="1350" b="1" dirty="0">
              <a:solidFill>
                <a:schemeClr val="accent1"/>
              </a:solidFill>
              <a:latin typeface="+mn-ea"/>
            </a:endParaRPr>
          </a:p>
        </p:txBody>
      </p:sp>
      <p:sp>
        <p:nvSpPr>
          <p:cNvPr id="13" name="椭圆 12"/>
          <p:cNvSpPr/>
          <p:nvPr>
            <p:custDataLst>
              <p:tags r:id="rId16"/>
            </p:custDataLst>
          </p:nvPr>
        </p:nvSpPr>
        <p:spPr>
          <a:xfrm>
            <a:off x="6823710" y="2781935"/>
            <a:ext cx="782955" cy="782955"/>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lstStyle/>
          <a:p>
            <a:pPr algn="ctr"/>
            <a:r>
              <a:rPr lang="zh-CN" altLang="en-US" sz="1200" b="1" dirty="0">
                <a:solidFill>
                  <a:schemeClr val="accent1"/>
                </a:solidFill>
                <a:latin typeface="微软雅黑" panose="020B0503020204020204" pitchFamily="34" charset="-122"/>
                <a:ea typeface="微软雅黑" panose="020B0503020204020204" pitchFamily="34" charset="-122"/>
              </a:rPr>
              <a:t>金凯源中心</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文本框 53"/>
          <p:cNvSpPr txBox="1"/>
          <p:nvPr/>
        </p:nvSpPr>
        <p:spPr>
          <a:xfrm>
            <a:off x="2858284" y="35489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17" name="标题 16"/>
          <p:cNvSpPr>
            <a:spLocks noGrp="1"/>
          </p:cNvSpPr>
          <p:nvPr>
            <p:ph type="title" idx="4294967295"/>
            <p:custDataLst>
              <p:tags r:id="rId1"/>
            </p:custDataLst>
          </p:nvPr>
        </p:nvSpPr>
        <p:spPr>
          <a:xfrm>
            <a:off x="755650" y="339090"/>
            <a:ext cx="8100060" cy="540385"/>
          </a:xfrm>
        </p:spPr>
        <p:txBody>
          <a:bodyPr/>
          <a:lstStyle/>
          <a:p>
            <a:r>
              <a:rPr lang="zh-CN" altLang="en-US" sz="2000" b="1">
                <a:solidFill>
                  <a:schemeClr val="bg1"/>
                </a:solidFill>
              </a:rPr>
              <a:t>行程介绍--实践课程展示</a:t>
            </a:r>
            <a:endParaRPr lang="zh-CN" altLang="en-US" sz="2000" b="1">
              <a:solidFill>
                <a:schemeClr val="bg1"/>
              </a:solidFill>
            </a:endParaRPr>
          </a:p>
        </p:txBody>
      </p:sp>
      <p:pic>
        <p:nvPicPr>
          <p:cNvPr id="29" name="图片 28" descr="C:/Users/邵琴琴/Downloads/新加坡福特车厂_4_远方鸿雁_来自小红书网页版.jpg新加坡福特车厂_4_远方鸿雁_来自小红书网页版"/>
          <p:cNvPicPr>
            <a:picLocks noChangeAspect="1"/>
          </p:cNvPicPr>
          <p:nvPr>
            <p:custDataLst>
              <p:tags r:id="rId2"/>
            </p:custDataLst>
          </p:nvPr>
        </p:nvPicPr>
        <p:blipFill>
          <a:blip r:embed="rId3"/>
          <a:srcRect t="16353" b="16353"/>
          <a:stretch>
            <a:fillRect/>
          </a:stretch>
        </p:blipFill>
        <p:spPr>
          <a:xfrm>
            <a:off x="3143355" y="1325700"/>
            <a:ext cx="2857289" cy="1861154"/>
          </a:xfrm>
          <a:custGeom>
            <a:avLst/>
            <a:gdLst>
              <a:gd name="connsiteX0" fmla="*/ 0 w 3809719"/>
              <a:gd name="connsiteY0" fmla="*/ 0 h 2481538"/>
              <a:gd name="connsiteX1" fmla="*/ 3809719 w 3809719"/>
              <a:gd name="connsiteY1" fmla="*/ 0 h 2481538"/>
              <a:gd name="connsiteX2" fmla="*/ 3809719 w 3809719"/>
              <a:gd name="connsiteY2" fmla="*/ 2481538 h 2481538"/>
              <a:gd name="connsiteX3" fmla="*/ 0 w 3809719"/>
              <a:gd name="connsiteY3" fmla="*/ 2481538 h 2481538"/>
              <a:gd name="connsiteX4" fmla="*/ 0 w 3809719"/>
              <a:gd name="connsiteY4" fmla="*/ 0 h 2481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719" h="2481538">
                <a:moveTo>
                  <a:pt x="0" y="0"/>
                </a:moveTo>
                <a:lnTo>
                  <a:pt x="3809719" y="0"/>
                </a:lnTo>
                <a:lnTo>
                  <a:pt x="3809719" y="2481538"/>
                </a:lnTo>
                <a:lnTo>
                  <a:pt x="0" y="2481538"/>
                </a:lnTo>
                <a:lnTo>
                  <a:pt x="0" y="0"/>
                </a:lnTo>
                <a:close/>
              </a:path>
            </a:pathLst>
          </a:custGeom>
          <a:solidFill>
            <a:schemeClr val="accent1">
              <a:alpha val="85000"/>
            </a:schemeClr>
          </a:solidFill>
          <a:ln>
            <a:solidFill>
              <a:schemeClr val="accent1">
                <a:alpha val="20000"/>
              </a:schemeClr>
            </a:solidFill>
          </a:ln>
        </p:spPr>
      </p:pic>
      <p:pic>
        <p:nvPicPr>
          <p:cNvPr id="27" name="图片 26" descr="C:/Users/邵琴琴/Downloads/🇸🇬最高点 凯源中心 CapitaSpring_1_AY_来自小红书网页版.jpg🇸🇬最高点 凯源中心 CapitaSpring_1_AY_来自小红书网页版"/>
          <p:cNvPicPr>
            <a:picLocks noChangeAspect="1"/>
          </p:cNvPicPr>
          <p:nvPr>
            <p:custDataLst>
              <p:tags r:id="rId4"/>
            </p:custDataLst>
          </p:nvPr>
        </p:nvPicPr>
        <p:blipFill rotWithShape="1">
          <a:blip r:embed="rId5"/>
          <a:srcRect t="8867" b="8867"/>
          <a:stretch>
            <a:fillRect/>
          </a:stretch>
        </p:blipFill>
        <p:spPr>
          <a:xfrm>
            <a:off x="-1" y="1326906"/>
            <a:ext cx="3014186" cy="1861154"/>
          </a:xfrm>
          <a:custGeom>
            <a:avLst/>
            <a:gdLst>
              <a:gd name="connsiteX0" fmla="*/ 0 w 4018915"/>
              <a:gd name="connsiteY0" fmla="*/ 0 h 2481538"/>
              <a:gd name="connsiteX1" fmla="*/ 4018915 w 4018915"/>
              <a:gd name="connsiteY1" fmla="*/ 0 h 2481538"/>
              <a:gd name="connsiteX2" fmla="*/ 4018915 w 4018915"/>
              <a:gd name="connsiteY2" fmla="*/ 2481538 h 2481538"/>
              <a:gd name="connsiteX3" fmla="*/ 0 w 4018915"/>
              <a:gd name="connsiteY3" fmla="*/ 2481538 h 2481538"/>
              <a:gd name="connsiteX4" fmla="*/ 0 w 4018915"/>
              <a:gd name="connsiteY4" fmla="*/ 0 h 2481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8915" h="2481538">
                <a:moveTo>
                  <a:pt x="0" y="0"/>
                </a:moveTo>
                <a:lnTo>
                  <a:pt x="4018915" y="0"/>
                </a:lnTo>
                <a:lnTo>
                  <a:pt x="4018915" y="2481538"/>
                </a:lnTo>
                <a:lnTo>
                  <a:pt x="0" y="2481538"/>
                </a:lnTo>
                <a:lnTo>
                  <a:pt x="0" y="0"/>
                </a:lnTo>
                <a:close/>
              </a:path>
            </a:pathLst>
          </a:custGeom>
          <a:solidFill>
            <a:schemeClr val="accent1">
              <a:alpha val="25000"/>
            </a:schemeClr>
          </a:solidFill>
          <a:ln>
            <a:solidFill>
              <a:schemeClr val="accent1">
                <a:alpha val="20000"/>
              </a:schemeClr>
            </a:solidFill>
          </a:ln>
        </p:spPr>
      </p:pic>
      <p:pic>
        <p:nvPicPr>
          <p:cNvPr id="2" name="图片 1" descr="C:/Users/邵琴琴/Downloads/#OOTD｜邱德拔医院 占地1平米，绿化3平米_2_小嘎2010_来自小红书网页版.jpg#OOTD｜邱德拔医院 占地1平米，绿化3平米_2_小嘎2010_来自小红书网页版"/>
          <p:cNvPicPr>
            <a:picLocks noChangeAspect="1"/>
          </p:cNvPicPr>
          <p:nvPr>
            <p:custDataLst>
              <p:tags r:id="rId6"/>
            </p:custDataLst>
          </p:nvPr>
        </p:nvPicPr>
        <p:blipFill>
          <a:blip r:embed="rId7"/>
          <a:srcRect t="20078" b="20078"/>
          <a:stretch>
            <a:fillRect/>
          </a:stretch>
        </p:blipFill>
        <p:spPr>
          <a:xfrm>
            <a:off x="6129814" y="1325700"/>
            <a:ext cx="2486159" cy="1860300"/>
          </a:xfrm>
          <a:custGeom>
            <a:avLst/>
            <a:gdLst>
              <a:gd name="connsiteX0" fmla="*/ 0 w 3289300"/>
              <a:gd name="connsiteY0" fmla="*/ 0 h 2461260"/>
              <a:gd name="connsiteX1" fmla="*/ 2058670 w 3289300"/>
              <a:gd name="connsiteY1" fmla="*/ 0 h 2461260"/>
              <a:gd name="connsiteX2" fmla="*/ 3289300 w 3289300"/>
              <a:gd name="connsiteY2" fmla="*/ 1230630 h 2461260"/>
              <a:gd name="connsiteX3" fmla="*/ 2058670 w 3289300"/>
              <a:gd name="connsiteY3" fmla="*/ 2461260 h 2461260"/>
              <a:gd name="connsiteX4" fmla="*/ 0 w 3289300"/>
              <a:gd name="connsiteY4" fmla="*/ 2461260 h 2461260"/>
              <a:gd name="connsiteX5" fmla="*/ 0 w 3289300"/>
              <a:gd name="connsiteY5" fmla="*/ 0 h 246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9300" h="2461260">
                <a:moveTo>
                  <a:pt x="0" y="0"/>
                </a:moveTo>
                <a:lnTo>
                  <a:pt x="2058670" y="0"/>
                </a:lnTo>
                <a:cubicBezTo>
                  <a:pt x="2738328" y="0"/>
                  <a:pt x="3289300" y="550972"/>
                  <a:pt x="3289300" y="1230630"/>
                </a:cubicBezTo>
                <a:cubicBezTo>
                  <a:pt x="3289300" y="1910288"/>
                  <a:pt x="2738328" y="2461260"/>
                  <a:pt x="2058670" y="2461260"/>
                </a:cubicBezTo>
                <a:lnTo>
                  <a:pt x="0" y="2461260"/>
                </a:lnTo>
                <a:lnTo>
                  <a:pt x="0" y="0"/>
                </a:lnTo>
                <a:close/>
              </a:path>
            </a:pathLst>
          </a:custGeom>
          <a:solidFill>
            <a:schemeClr val="accent1">
              <a:alpha val="85000"/>
            </a:schemeClr>
          </a:solidFill>
          <a:ln>
            <a:solidFill>
              <a:schemeClr val="accent1">
                <a:alpha val="20000"/>
              </a:schemeClr>
            </a:solidFill>
          </a:ln>
        </p:spPr>
      </p:pic>
      <p:sp>
        <p:nvSpPr>
          <p:cNvPr id="21" name="文本框 20"/>
          <p:cNvSpPr txBox="1"/>
          <p:nvPr>
            <p:custDataLst>
              <p:tags r:id="rId8"/>
            </p:custDataLst>
          </p:nvPr>
        </p:nvSpPr>
        <p:spPr>
          <a:xfrm>
            <a:off x="755650" y="4011930"/>
            <a:ext cx="1720850" cy="535305"/>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ctr">
              <a:lnSpc>
                <a:spcPct val="130000"/>
              </a:lnSpc>
              <a:spcBef>
                <a:spcPts val="0"/>
              </a:spcBef>
              <a:spcAft>
                <a:spcPts val="0"/>
              </a:spcAft>
            </a:pPr>
            <a:r>
              <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rPr>
              <a:t>探索高层写字楼绿色共享与智能生态化设计路径；解析绿色共享建筑在高层写字楼的智能可持续实践</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30000"/>
              </a:lnSpc>
              <a:spcBef>
                <a:spcPts val="0"/>
              </a:spcBef>
              <a:spcAft>
                <a:spcPts val="0"/>
              </a:spcAft>
            </a:pP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文本框 31"/>
          <p:cNvSpPr txBox="1"/>
          <p:nvPr>
            <p:custDataLst>
              <p:tags r:id="rId9"/>
            </p:custDataLst>
          </p:nvPr>
        </p:nvSpPr>
        <p:spPr>
          <a:xfrm>
            <a:off x="107315" y="3564890"/>
            <a:ext cx="3048000" cy="267335"/>
          </a:xfrm>
          <a:prstGeom prst="rect">
            <a:avLst/>
          </a:prstGeom>
          <a:noFill/>
        </p:spPr>
        <p:txBody>
          <a:bodyPr wrap="square" lIns="0" tIns="0" rIns="0" bIns="0" anchor="t" anchorCtr="0">
            <a:noAutofit/>
          </a:bodyPr>
          <a:lstStyle/>
          <a:p>
            <a:pPr marL="0" indent="0" algn="ctr" eaLnBrk="1" latinLnBrk="0" hangingPunct="1">
              <a:lnSpc>
                <a:spcPct val="100000"/>
              </a:lnSpc>
            </a:pPr>
            <a:r>
              <a:rPr lang="zh-CN" altLang="en-US" sz="1200" b="1" dirty="0">
                <a:solidFill>
                  <a:schemeClr val="accent1"/>
                </a:solidFill>
                <a:latin typeface="微软雅黑" panose="020B0503020204020204" pitchFamily="34" charset="-122"/>
                <a:ea typeface="微软雅黑" panose="020B0503020204020204" pitchFamily="34" charset="-122"/>
              </a:rPr>
              <a:t>整合绿色建筑现场课堂</a:t>
            </a:r>
            <a:endParaRPr lang="en-US" altLang="zh-CN" sz="1200" b="1" dirty="0">
              <a:solidFill>
                <a:schemeClr val="accent1"/>
              </a:solidFill>
              <a:latin typeface="微软雅黑" panose="020B0503020204020204" pitchFamily="34" charset="-122"/>
              <a:ea typeface="微软雅黑" panose="020B0503020204020204" pitchFamily="34" charset="-122"/>
            </a:endParaRPr>
          </a:p>
          <a:p>
            <a:pPr marL="0" indent="0" algn="ctr" eaLnBrk="1" latinLnBrk="0" hangingPunct="1">
              <a:lnSpc>
                <a:spcPct val="100000"/>
              </a:lnSpc>
            </a:pPr>
            <a:r>
              <a:rPr lang="zh-CN" altLang="en-US" sz="1200" b="1" dirty="0">
                <a:solidFill>
                  <a:schemeClr val="accent1"/>
                </a:solidFill>
                <a:latin typeface="微软雅黑" panose="020B0503020204020204" pitchFamily="34" charset="-122"/>
                <a:ea typeface="微软雅黑" panose="020B0503020204020204" pitchFamily="34" charset="-122"/>
              </a:rPr>
              <a:t>模型制作体验课</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
        <p:nvSpPr>
          <p:cNvPr id="33" name="文本框 32"/>
          <p:cNvSpPr txBox="1"/>
          <p:nvPr>
            <p:custDataLst>
              <p:tags r:id="rId10"/>
            </p:custDataLst>
          </p:nvPr>
        </p:nvSpPr>
        <p:spPr>
          <a:xfrm>
            <a:off x="3780190" y="4011742"/>
            <a:ext cx="1696455" cy="535116"/>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ctr">
              <a:lnSpc>
                <a:spcPct val="130000"/>
              </a:lnSpc>
              <a:spcBef>
                <a:spcPts val="0"/>
              </a:spcBef>
              <a:spcAft>
                <a:spcPts val="0"/>
              </a:spcAft>
            </a:pPr>
            <a:r>
              <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rPr>
              <a:t>解析汽车研发与城市农业智能生态创新路径；探索智能制造与数字农业融合实践</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4" name="文本框 33"/>
          <p:cNvSpPr txBox="1"/>
          <p:nvPr>
            <p:custDataLst>
              <p:tags r:id="rId11"/>
            </p:custDataLst>
          </p:nvPr>
        </p:nvSpPr>
        <p:spPr>
          <a:xfrm>
            <a:off x="3616325" y="3582670"/>
            <a:ext cx="2104390" cy="267335"/>
          </a:xfrm>
          <a:prstGeom prst="rect">
            <a:avLst/>
          </a:prstGeom>
          <a:noFill/>
        </p:spPr>
        <p:txBody>
          <a:bodyPr wrap="square" lIns="0" tIns="0" rIns="0" bIns="0" anchor="t" anchorCtr="0">
            <a:noAutofit/>
          </a:bodyPr>
          <a:lstStyle/>
          <a:p>
            <a:pPr marL="0" algn="ctr" eaLnBrk="1" latinLnBrk="0" hangingPunct="1">
              <a:lnSpc>
                <a:spcPct val="100000"/>
              </a:lnSpc>
              <a:buClrTx/>
              <a:buSzTx/>
              <a:buFontTx/>
            </a:pPr>
            <a:r>
              <a:rPr lang="zh-CN" altLang="en-US" sz="1200" b="1" dirty="0">
                <a:solidFill>
                  <a:schemeClr val="accent1"/>
                </a:solidFill>
                <a:latin typeface="微软雅黑" panose="020B0503020204020204" pitchFamily="34" charset="-122"/>
                <a:ea typeface="微软雅黑" panose="020B0503020204020204" pitchFamily="34" charset="-122"/>
              </a:rPr>
              <a:t>现代汽车工厂研发</a:t>
            </a:r>
            <a:endParaRPr lang="zh-CN" altLang="en-US" sz="1200" b="1" dirty="0">
              <a:solidFill>
                <a:schemeClr val="accent1"/>
              </a:solidFill>
              <a:latin typeface="微软雅黑" panose="020B0503020204020204" pitchFamily="34" charset="-122"/>
              <a:ea typeface="微软雅黑" panose="020B0503020204020204" pitchFamily="34" charset="-122"/>
            </a:endParaRPr>
          </a:p>
          <a:p>
            <a:pPr marL="0" algn="ctr" eaLnBrk="1" latinLnBrk="0" hangingPunct="1">
              <a:lnSpc>
                <a:spcPct val="100000"/>
              </a:lnSpc>
              <a:buClrTx/>
              <a:buSzTx/>
              <a:buFontTx/>
            </a:pPr>
            <a:r>
              <a:rPr lang="zh-CN" altLang="en-US" sz="1200" b="1" dirty="0">
                <a:solidFill>
                  <a:schemeClr val="accent1"/>
                </a:solidFill>
                <a:latin typeface="微软雅黑" panose="020B0503020204020204" pitchFamily="34" charset="-122"/>
                <a:ea typeface="微软雅黑" panose="020B0503020204020204" pitchFamily="34" charset="-122"/>
              </a:rPr>
              <a:t>城市农业创新式空间现场课堂</a:t>
            </a:r>
            <a:endParaRPr lang="zh-CN" altLang="en-US" sz="1200" b="1" dirty="0">
              <a:solidFill>
                <a:schemeClr val="accent1"/>
              </a:solidFill>
              <a:latin typeface="+mn-ea"/>
            </a:endParaRPr>
          </a:p>
        </p:txBody>
      </p:sp>
      <p:sp>
        <p:nvSpPr>
          <p:cNvPr id="37" name="椭圆 36"/>
          <p:cNvSpPr/>
          <p:nvPr>
            <p:custDataLst>
              <p:tags r:id="rId12"/>
            </p:custDataLst>
          </p:nvPr>
        </p:nvSpPr>
        <p:spPr>
          <a:xfrm>
            <a:off x="4206875" y="2778125"/>
            <a:ext cx="775970" cy="775970"/>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lstStyle/>
          <a:p>
            <a:pPr algn="ctr"/>
            <a:r>
              <a:rPr lang="zh-CN" altLang="en-US" sz="1200" b="1" dirty="0">
                <a:solidFill>
                  <a:schemeClr val="accent1"/>
                </a:solidFill>
                <a:latin typeface="微软雅黑" panose="020B0503020204020204" pitchFamily="34" charset="-122"/>
                <a:ea typeface="微软雅黑" panose="020B0503020204020204" pitchFamily="34" charset="-122"/>
              </a:rPr>
              <a:t>现代车厂</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
        <p:nvSpPr>
          <p:cNvPr id="41" name="椭圆 40"/>
          <p:cNvSpPr/>
          <p:nvPr>
            <p:custDataLst>
              <p:tags r:id="rId13"/>
            </p:custDataLst>
          </p:nvPr>
        </p:nvSpPr>
        <p:spPr>
          <a:xfrm>
            <a:off x="1187450" y="2778125"/>
            <a:ext cx="773430" cy="773430"/>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lstStyle/>
          <a:p>
            <a:pPr algn="ctr"/>
            <a:r>
              <a:rPr lang="zh-CN" altLang="en-US" sz="1200" b="1" dirty="0">
                <a:solidFill>
                  <a:schemeClr val="accent1"/>
                </a:solidFill>
                <a:latin typeface="微软雅黑" panose="020B0503020204020204" pitchFamily="34" charset="-122"/>
                <a:ea typeface="微软雅黑" panose="020B0503020204020204" pitchFamily="34" charset="-122"/>
              </a:rPr>
              <a:t>金凯源中心</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14"/>
            </p:custDataLst>
          </p:nvPr>
        </p:nvSpPr>
        <p:spPr>
          <a:xfrm>
            <a:off x="6299835" y="4011930"/>
            <a:ext cx="1906270" cy="535305"/>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ctr">
              <a:lnSpc>
                <a:spcPct val="130000"/>
              </a:lnSpc>
              <a:spcBef>
                <a:spcPts val="0"/>
              </a:spcBef>
              <a:spcAft>
                <a:spcPts val="0"/>
              </a:spcAft>
            </a:pPr>
            <a:r>
              <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rPr>
              <a:t>解析绿色医院生态设计与社区共享医疗模式；探索邱德拔医院生态技术与社区医养结合路径</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5"/>
            </p:custDataLst>
          </p:nvPr>
        </p:nvSpPr>
        <p:spPr>
          <a:xfrm>
            <a:off x="5940425" y="3597910"/>
            <a:ext cx="2731770" cy="267335"/>
          </a:xfrm>
          <a:prstGeom prst="rect">
            <a:avLst/>
          </a:prstGeom>
          <a:noFill/>
        </p:spPr>
        <p:txBody>
          <a:bodyPr wrap="square" lIns="0" tIns="0" rIns="0" bIns="0" anchor="t" anchorCtr="0">
            <a:noAutofit/>
          </a:bodyPr>
          <a:lstStyle/>
          <a:p>
            <a:pPr marL="0" algn="ctr" eaLnBrk="1" latinLnBrk="0" hangingPunct="1">
              <a:lnSpc>
                <a:spcPct val="100000"/>
              </a:lnSpc>
              <a:buClrTx/>
              <a:buSzTx/>
              <a:buNone/>
            </a:pPr>
            <a:r>
              <a:rPr lang="zh-CN" altLang="en-US" sz="1200" b="1" dirty="0">
                <a:solidFill>
                  <a:schemeClr val="accent1"/>
                </a:solidFill>
                <a:latin typeface="微软雅黑" panose="020B0503020204020204" pitchFamily="34" charset="-122"/>
                <a:ea typeface="微软雅黑" panose="020B0503020204020204" pitchFamily="34" charset="-122"/>
              </a:rPr>
              <a:t>新加坡绿色医院现场课堂</a:t>
            </a:r>
            <a:endParaRPr lang="zh-CN" altLang="en-US" sz="1200" b="1" dirty="0">
              <a:solidFill>
                <a:schemeClr val="accent1"/>
              </a:solidFill>
              <a:latin typeface="微软雅黑" panose="020B0503020204020204" pitchFamily="34" charset="-122"/>
              <a:ea typeface="微软雅黑" panose="020B0503020204020204" pitchFamily="34" charset="-122"/>
            </a:endParaRPr>
          </a:p>
          <a:p>
            <a:pPr marL="0" algn="ctr" eaLnBrk="1" latinLnBrk="0" hangingPunct="1">
              <a:lnSpc>
                <a:spcPct val="100000"/>
              </a:lnSpc>
              <a:buClrTx/>
              <a:buSzTx/>
              <a:buNone/>
            </a:pPr>
            <a:r>
              <a:rPr lang="zh-CN" altLang="en-US" sz="1200" b="1" dirty="0">
                <a:solidFill>
                  <a:schemeClr val="accent1"/>
                </a:solidFill>
                <a:latin typeface="微软雅黑" panose="020B0503020204020204" pitchFamily="34" charset="-122"/>
                <a:ea typeface="微软雅黑" panose="020B0503020204020204" pitchFamily="34" charset="-122"/>
              </a:rPr>
              <a:t>邱德拔医院及社区共享</a:t>
            </a:r>
            <a:endParaRPr lang="zh-CN" altLang="en-US" sz="1200" b="1" dirty="0">
              <a:solidFill>
                <a:schemeClr val="accent1"/>
              </a:solidFill>
              <a:latin typeface="+mn-ea"/>
            </a:endParaRPr>
          </a:p>
        </p:txBody>
      </p:sp>
      <p:sp>
        <p:nvSpPr>
          <p:cNvPr id="13" name="椭圆 12"/>
          <p:cNvSpPr/>
          <p:nvPr>
            <p:custDataLst>
              <p:tags r:id="rId16"/>
            </p:custDataLst>
          </p:nvPr>
        </p:nvSpPr>
        <p:spPr>
          <a:xfrm>
            <a:off x="6823710" y="2781935"/>
            <a:ext cx="782955" cy="782955"/>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lstStyle/>
          <a:p>
            <a:pPr algn="ctr"/>
            <a:r>
              <a:rPr lang="zh-CN" altLang="en-US" sz="1200" b="1" dirty="0">
                <a:solidFill>
                  <a:schemeClr val="accent1"/>
                </a:solidFill>
                <a:latin typeface="微软雅黑" panose="020B0503020204020204" pitchFamily="34" charset="-122"/>
                <a:ea typeface="微软雅黑" panose="020B0503020204020204" pitchFamily="34" charset="-122"/>
              </a:rPr>
              <a:t>邱德拔医院</a:t>
            </a:r>
            <a:endParaRPr lang="zh-CN" altLang="en-US" sz="1200" b="1" dirty="0">
              <a:solidFill>
                <a:schemeClr val="accent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新加坡公园大变身！从排水渠到滨水公园_1_壳壳设计_来自小红书网页版"/>
          <p:cNvPicPr>
            <a:picLocks noChangeAspect="1"/>
          </p:cNvPicPr>
          <p:nvPr>
            <p:custDataLst>
              <p:tags r:id="rId1"/>
            </p:custDataLst>
          </p:nvPr>
        </p:nvPicPr>
        <p:blipFill>
          <a:blip r:embed="rId2"/>
          <a:stretch>
            <a:fillRect/>
          </a:stretch>
        </p:blipFill>
        <p:spPr>
          <a:xfrm>
            <a:off x="5292725" y="0"/>
            <a:ext cx="3856990" cy="5143500"/>
          </a:xfrm>
          <a:prstGeom prst="rect">
            <a:avLst/>
          </a:prstGeom>
        </p:spPr>
      </p:pic>
      <p:grpSp>
        <p:nvGrpSpPr>
          <p:cNvPr id="29" name="组合 28"/>
          <p:cNvGrpSpPr/>
          <p:nvPr>
            <p:custDataLst>
              <p:tags r:id="rId3"/>
            </p:custDataLst>
          </p:nvPr>
        </p:nvGrpSpPr>
        <p:grpSpPr>
          <a:xfrm>
            <a:off x="538970" y="195512"/>
            <a:ext cx="3993515" cy="514985"/>
            <a:chOff x="1031730" y="1861752"/>
            <a:chExt cx="3993515" cy="514985"/>
          </a:xfrm>
        </p:grpSpPr>
        <p:sp>
          <p:nvSpPr>
            <p:cNvPr id="30" name="矩形: 圆角 27"/>
            <p:cNvSpPr/>
            <p:nvPr>
              <p:custDataLst>
                <p:tags r:id="rId4"/>
              </p:custDataLst>
            </p:nvPr>
          </p:nvSpPr>
          <p:spPr>
            <a:xfrm>
              <a:off x="1031730" y="1861752"/>
              <a:ext cx="3993515"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31" name="文本框 30"/>
            <p:cNvSpPr txBox="1"/>
            <p:nvPr>
              <p:custDataLst>
                <p:tags r:id="rId5"/>
              </p:custDataLst>
            </p:nvPr>
          </p:nvSpPr>
          <p:spPr>
            <a:xfrm>
              <a:off x="1323478" y="1933514"/>
              <a:ext cx="3302000" cy="307340"/>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碧山宏茂桥雨洪公园现场课堂</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grpSp>
      <p:sp>
        <p:nvSpPr>
          <p:cNvPr id="38" name="文本框 37"/>
          <p:cNvSpPr txBox="1"/>
          <p:nvPr>
            <p:custDataLst>
              <p:tags r:id="rId6"/>
            </p:custDataLst>
          </p:nvPr>
        </p:nvSpPr>
        <p:spPr>
          <a:xfrm>
            <a:off x="571500" y="1856740"/>
            <a:ext cx="3560921" cy="1222058"/>
          </a:xfrm>
          <a:prstGeom prst="rect">
            <a:avLst/>
          </a:prstGeom>
          <a:noFill/>
        </p:spPr>
        <p:txBody>
          <a:bodyPr wrap="square" lIns="0" tIns="0" rIns="0" bIns="0" rtlCol="0">
            <a:noAutofit/>
          </a:bodyPr>
          <a:lstStyle>
            <a:defPPr>
              <a:defRPr lang="en-US"/>
            </a:defPPr>
            <a:lvl1pPr>
              <a:defRPr sz="900">
                <a:solidFill>
                  <a:schemeClr val="tx1">
                    <a:lumMod val="75000"/>
                    <a:lumOff val="25000"/>
                  </a:schemeClr>
                </a:solidFill>
                <a:latin typeface="+mn-ea"/>
                <a:cs typeface="汉仪旗黑-50S" panose="00020600040101010101" charset="-122"/>
              </a:defRPr>
            </a:lvl1pPr>
          </a:lstStyle>
          <a:p>
            <a:pPr algn="just">
              <a:lnSpc>
                <a:spcPct val="150000"/>
              </a:lnSpc>
            </a:pP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位</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置：新加坡碧山宏茂桥公园</a:t>
            </a:r>
            <a:endPar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50000"/>
              </a:lnSpc>
            </a:pP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设计时间：</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2007-2010</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建设时间：</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2009-2012</a:t>
            </a:r>
            <a:endPar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50000"/>
              </a:lnSpc>
            </a:pP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用地面积：重建前</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52ha</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，目前为</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62ha</a:t>
            </a:r>
            <a:endPar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50000"/>
              </a:lnSpc>
            </a:pP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改造结果：一条</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2.7</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公里长的混凝土排水渠，以前是直线结构，现在变成了一条蜿蜒的</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3.2</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公里天然河流，优雅地蜿蜒穿过公园。这项开创性的工作标志着</a:t>
            </a:r>
            <a:r>
              <a:rPr lang="zh-CN" altLang="en-US" sz="1200" b="1"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新加坡首次将混凝土运河赋予自然触感</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，并无缝融入公园，使游客能够与水密切接触，并增强公园内的连通性。</a:t>
            </a:r>
            <a:endPar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9" name="矩形 38"/>
          <p:cNvSpPr/>
          <p:nvPr>
            <p:custDataLst>
              <p:tags r:id="rId7"/>
            </p:custDataLst>
          </p:nvPr>
        </p:nvSpPr>
        <p:spPr>
          <a:xfrm>
            <a:off x="539115" y="1492250"/>
            <a:ext cx="3467735" cy="332740"/>
          </a:xfrm>
          <a:prstGeom prst="rect">
            <a:avLst/>
          </a:prstGeom>
          <a:noFill/>
        </p:spPr>
        <p:txBody>
          <a:bodyPr wrap="square" lIns="0" tIns="0" rIns="0" bIns="0" rtlCol="0" anchor="b" anchorCtr="0">
            <a:noAutofit/>
          </a:bodyPr>
          <a:lstStyle/>
          <a:p>
            <a:pPr>
              <a:spcBef>
                <a:spcPct val="0"/>
              </a:spcBef>
              <a:spcAft>
                <a:spcPct val="0"/>
              </a:spcAft>
            </a:pPr>
            <a:r>
              <a:rPr lang="zh-CN" altLang="en-US" sz="1400" b="1" dirty="0">
                <a:solidFill>
                  <a:srgbClr val="6B88C7"/>
                </a:solidFill>
                <a:latin typeface="微软雅黑" panose="020B0503020204020204" pitchFamily="34" charset="-122"/>
                <a:ea typeface="微软雅黑" panose="020B0503020204020204" pitchFamily="34" charset="-122"/>
                <a:cs typeface="+mn-ea"/>
              </a:rPr>
              <a:t>项目介绍：碧山</a:t>
            </a:r>
            <a:r>
              <a:rPr lang="en-US" altLang="zh-CN" sz="1400" b="1" dirty="0">
                <a:solidFill>
                  <a:srgbClr val="6B88C7"/>
                </a:solidFill>
                <a:latin typeface="微软雅黑" panose="020B0503020204020204" pitchFamily="34" charset="-122"/>
                <a:ea typeface="微软雅黑" panose="020B0503020204020204" pitchFamily="34" charset="-122"/>
                <a:cs typeface="+mn-ea"/>
              </a:rPr>
              <a:t>-</a:t>
            </a:r>
            <a:r>
              <a:rPr lang="zh-CN" altLang="en-US" sz="1400" b="1" dirty="0">
                <a:solidFill>
                  <a:srgbClr val="6B88C7"/>
                </a:solidFill>
                <a:latin typeface="微软雅黑" panose="020B0503020204020204" pitchFamily="34" charset="-122"/>
                <a:ea typeface="微软雅黑" panose="020B0503020204020204" pitchFamily="34" charset="-122"/>
                <a:cs typeface="+mn-ea"/>
              </a:rPr>
              <a:t>宏茂桥公园的加冷河项目</a:t>
            </a:r>
            <a:endParaRPr lang="zh-CN" altLang="en-US" sz="1400" b="1" dirty="0">
              <a:solidFill>
                <a:srgbClr val="6B88C7"/>
              </a:solidFill>
              <a:latin typeface="微软雅黑" panose="020B0503020204020204" pitchFamily="34" charset="-122"/>
              <a:ea typeface="微软雅黑" panose="020B0503020204020204" pitchFamily="34" charset="-122"/>
              <a:cs typeface="+mn-ea"/>
            </a:endParaRPr>
          </a:p>
          <a:p>
            <a:pPr>
              <a:spcBef>
                <a:spcPct val="0"/>
              </a:spcBef>
              <a:spcAft>
                <a:spcPct val="0"/>
              </a:spcAft>
            </a:pPr>
            <a:endParaRPr lang="zh-CN" altLang="en-US" sz="1400" b="1" dirty="0">
              <a:solidFill>
                <a:srgbClr val="6B88C7"/>
              </a:solidFill>
              <a:latin typeface="微软雅黑" panose="020B0503020204020204" pitchFamily="34" charset="-122"/>
              <a:ea typeface="微软雅黑" panose="020B0503020204020204" pitchFamily="34" charset="-122"/>
              <a:cs typeface="+mn-ea"/>
            </a:endParaRPr>
          </a:p>
        </p:txBody>
      </p:sp>
    </p:spTree>
    <p:custDataLst>
      <p:tags r:id="rId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VCG41N897991830"/>
          <p:cNvPicPr>
            <a:picLocks noChangeAspect="1"/>
          </p:cNvPicPr>
          <p:nvPr>
            <p:custDataLst>
              <p:tags r:id="rId1"/>
            </p:custDataLst>
          </p:nvPr>
        </p:nvPicPr>
        <p:blipFill>
          <a:blip r:embed="rId2"/>
          <a:srcRect l="12522" r="12522"/>
          <a:stretch>
            <a:fillRect/>
          </a:stretch>
        </p:blipFill>
        <p:spPr>
          <a:xfrm>
            <a:off x="5072063" y="1311593"/>
            <a:ext cx="1899761" cy="1424940"/>
          </a:xfrm>
          <a:prstGeom prst="rect">
            <a:avLst/>
          </a:prstGeom>
          <a:solidFill>
            <a:schemeClr val="accent1"/>
          </a:solidFill>
          <a:ln w="3175" cap="flat" cmpd="sng" algn="ctr">
            <a:solidFill>
              <a:schemeClr val="tx1">
                <a:lumMod val="40000"/>
                <a:lumOff val="60000"/>
                <a:alpha val="20000"/>
              </a:schemeClr>
            </a:solidFill>
            <a:prstDash val="solid"/>
            <a:round/>
            <a:headEnd type="none" w="med" len="med"/>
            <a:tailEnd type="none" w="med" len="med"/>
          </a:ln>
        </p:spPr>
      </p:pic>
      <p:pic>
        <p:nvPicPr>
          <p:cNvPr id="7" name="图片 6" descr="VCG41N1472452308"/>
          <p:cNvPicPr>
            <a:picLocks noChangeAspect="1"/>
          </p:cNvPicPr>
          <p:nvPr>
            <p:custDataLst>
              <p:tags r:id="rId3"/>
            </p:custDataLst>
          </p:nvPr>
        </p:nvPicPr>
        <p:blipFill>
          <a:blip r:embed="rId4"/>
          <a:srcRect l="6175" r="6175"/>
          <a:stretch>
            <a:fillRect/>
          </a:stretch>
        </p:blipFill>
        <p:spPr>
          <a:xfrm>
            <a:off x="402431" y="1258253"/>
            <a:ext cx="1704499" cy="1460659"/>
          </a:xfrm>
          <a:prstGeom prst="rect">
            <a:avLst/>
          </a:prstGeom>
          <a:solidFill>
            <a:schemeClr val="accent1"/>
          </a:solidFill>
          <a:ln w="3175" cap="flat" cmpd="sng" algn="ctr">
            <a:solidFill>
              <a:schemeClr val="tx1">
                <a:lumMod val="40000"/>
                <a:lumOff val="60000"/>
                <a:alpha val="20000"/>
              </a:schemeClr>
            </a:solidFill>
            <a:prstDash val="solid"/>
            <a:round/>
            <a:headEnd type="none" w="med" len="med"/>
            <a:tailEnd type="none" w="med" len="med"/>
          </a:ln>
          <a:effectLst>
            <a:outerShdw blurRad="50800" dist="38100" dir="2700000" algn="tl" rotWithShape="0">
              <a:schemeClr val="tx1">
                <a:lumMod val="50000"/>
                <a:lumOff val="50000"/>
                <a:alpha val="20000"/>
              </a:schemeClr>
            </a:outerShdw>
          </a:effectLst>
        </p:spPr>
      </p:pic>
      <p:pic>
        <p:nvPicPr>
          <p:cNvPr id="8" name="图片 7" descr="VCG211185842394"/>
          <p:cNvPicPr>
            <a:picLocks noChangeAspect="1"/>
          </p:cNvPicPr>
          <p:nvPr>
            <p:custDataLst>
              <p:tags r:id="rId5"/>
            </p:custDataLst>
          </p:nvPr>
        </p:nvPicPr>
        <p:blipFill>
          <a:blip r:embed="rId6">
            <a:lum bright="6000" contrast="6000"/>
          </a:blip>
          <a:srcRect t="3425" b="3425"/>
          <a:stretch>
            <a:fillRect/>
          </a:stretch>
        </p:blipFill>
        <p:spPr>
          <a:xfrm>
            <a:off x="2029301" y="870585"/>
            <a:ext cx="3195161" cy="2235518"/>
          </a:xfrm>
          <a:prstGeom prst="rect">
            <a:avLst/>
          </a:prstGeom>
          <a:solidFill>
            <a:schemeClr val="accent1"/>
          </a:solidFill>
          <a:ln w="3175" cap="flat" cmpd="sng" algn="ctr">
            <a:solidFill>
              <a:schemeClr val="tx1">
                <a:lumMod val="40000"/>
                <a:lumOff val="60000"/>
                <a:alpha val="20000"/>
              </a:schemeClr>
            </a:solidFill>
            <a:prstDash val="solid"/>
            <a:round/>
            <a:headEnd type="none" w="med" len="med"/>
            <a:tailEnd type="none" w="med" len="med"/>
          </a:ln>
          <a:effectLst>
            <a:outerShdw blurRad="762000" dist="482600" dir="2700000" algn="tl" rotWithShape="0">
              <a:schemeClr val="tx1">
                <a:lumMod val="50000"/>
                <a:lumOff val="50000"/>
                <a:alpha val="30000"/>
              </a:schemeClr>
            </a:outerShdw>
          </a:effectLst>
        </p:spPr>
      </p:pic>
      <p:pic>
        <p:nvPicPr>
          <p:cNvPr id="9" name="图片 8" descr="VCG211360309050"/>
          <p:cNvPicPr>
            <a:picLocks noChangeAspect="1"/>
          </p:cNvPicPr>
          <p:nvPr>
            <p:custDataLst>
              <p:tags r:id="rId7"/>
            </p:custDataLst>
          </p:nvPr>
        </p:nvPicPr>
        <p:blipFill>
          <a:blip r:embed="rId8">
            <a:lum bright="-12000" contrast="18000"/>
          </a:blip>
          <a:srcRect l="5428" r="5428"/>
          <a:stretch>
            <a:fillRect/>
          </a:stretch>
        </p:blipFill>
        <p:spPr>
          <a:xfrm>
            <a:off x="6962299" y="1275874"/>
            <a:ext cx="1733550" cy="1460659"/>
          </a:xfrm>
          <a:prstGeom prst="rect">
            <a:avLst/>
          </a:prstGeom>
          <a:solidFill>
            <a:schemeClr val="accent1"/>
          </a:solidFill>
          <a:ln w="3175" cap="flat" cmpd="sng" algn="ctr">
            <a:solidFill>
              <a:schemeClr val="tx1">
                <a:lumMod val="40000"/>
                <a:lumOff val="60000"/>
                <a:alpha val="20000"/>
              </a:schemeClr>
            </a:solidFill>
            <a:prstDash val="solid"/>
            <a:round/>
            <a:headEnd type="none" w="med" len="med"/>
            <a:tailEnd type="none" w="med" len="med"/>
          </a:ln>
          <a:effectLst>
            <a:outerShdw blurRad="50800" dist="38100" dir="2700000" algn="tl" rotWithShape="0">
              <a:schemeClr val="tx1">
                <a:lumMod val="50000"/>
                <a:lumOff val="50000"/>
                <a:alpha val="20000"/>
              </a:schemeClr>
            </a:outerShdw>
          </a:effectLst>
        </p:spPr>
      </p:pic>
      <p:cxnSp>
        <p:nvCxnSpPr>
          <p:cNvPr id="12" name="直接连接符 11"/>
          <p:cNvCxnSpPr/>
          <p:nvPr>
            <p:custDataLst>
              <p:tags r:id="rId9"/>
            </p:custDataLst>
          </p:nvPr>
        </p:nvCxnSpPr>
        <p:spPr>
          <a:xfrm flipV="1">
            <a:off x="5474018" y="3043000"/>
            <a:ext cx="3221831" cy="14288"/>
          </a:xfrm>
          <a:prstGeom prst="line">
            <a:avLst/>
          </a:prstGeom>
          <a:ln w="3175">
            <a:solidFill>
              <a:schemeClr val="tx1">
                <a:lumMod val="50000"/>
                <a:lumOff val="50000"/>
                <a:alpha val="25000"/>
              </a:schemeClr>
            </a:solidFill>
          </a:ln>
        </p:spPr>
        <p:style>
          <a:lnRef idx="1">
            <a:schemeClr val="accent1"/>
          </a:lnRef>
          <a:fillRef idx="0">
            <a:schemeClr val="accent1"/>
          </a:fillRef>
          <a:effectRef idx="0">
            <a:schemeClr val="accent1"/>
          </a:effectRef>
          <a:fontRef idx="minor">
            <a:schemeClr val="tx1"/>
          </a:fontRef>
        </p:style>
      </p:cxnSp>
      <p:sp>
        <p:nvSpPr>
          <p:cNvPr id="13" name="矩形 12"/>
          <p:cNvSpPr/>
          <p:nvPr>
            <p:custDataLst>
              <p:tags r:id="rId10"/>
            </p:custDataLst>
          </p:nvPr>
        </p:nvSpPr>
        <p:spPr>
          <a:xfrm>
            <a:off x="7075646" y="3000851"/>
            <a:ext cx="1620000" cy="566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正文"/>
          <p:cNvSpPr txBox="1"/>
          <p:nvPr>
            <p:custDataLst>
              <p:tags r:id="rId11"/>
            </p:custDataLst>
          </p:nvPr>
        </p:nvSpPr>
        <p:spPr>
          <a:xfrm>
            <a:off x="4499610" y="3435350"/>
            <a:ext cx="4098925" cy="1265555"/>
          </a:xfrm>
          <a:prstGeom prst="rect">
            <a:avLst/>
          </a:prstGeom>
          <a:noFill/>
        </p:spPr>
        <p:txBody>
          <a:bodyPr wrap="square" lIns="0" tIns="80962" rIns="0" bIns="0" rtlCol="0" anchor="t" anchorCtr="0">
            <a:noAutofit/>
          </a:bodyPr>
          <a:lstStyle/>
          <a:p>
            <a:pPr marL="457200" lvl="1" indent="0" algn="l" fontAlgn="auto">
              <a:lnSpc>
                <a:spcPct val="130000"/>
              </a:lnSpc>
              <a:buNone/>
            </a:pPr>
            <a:r>
              <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新加坡市区重建局成立于 1974 年,是新加坡国家发展部下属的核心规划机构,负责统筹城市空间发展、土地利用规划、遗产保护与可持续设计。其职能覆盖从宏观战略到微观实施的全链条,被誉为 </a:t>
            </a:r>
            <a:r>
              <a:rPr lang="zh-CN" altLang="en-US" sz="1200" b="1"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“新加坡城市发展的总设计师”。</a:t>
            </a:r>
            <a:endParaRPr lang="zh-CN" altLang="en-US" sz="1200" b="1"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5" name="组合 4"/>
          <p:cNvGrpSpPr/>
          <p:nvPr>
            <p:custDataLst>
              <p:tags r:id="rId12"/>
            </p:custDataLst>
          </p:nvPr>
        </p:nvGrpSpPr>
        <p:grpSpPr>
          <a:xfrm>
            <a:off x="101455" y="3723572"/>
            <a:ext cx="3993515" cy="514985"/>
            <a:chOff x="1031730" y="1861752"/>
            <a:chExt cx="3993515" cy="514985"/>
          </a:xfrm>
        </p:grpSpPr>
        <p:sp>
          <p:nvSpPr>
            <p:cNvPr id="6" name="矩形: 圆角 27"/>
            <p:cNvSpPr/>
            <p:nvPr>
              <p:custDataLst>
                <p:tags r:id="rId13"/>
              </p:custDataLst>
            </p:nvPr>
          </p:nvSpPr>
          <p:spPr>
            <a:xfrm>
              <a:off x="1031730" y="1861752"/>
              <a:ext cx="3993515"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11" name="文本框 10"/>
            <p:cNvSpPr txBox="1"/>
            <p:nvPr>
              <p:custDataLst>
                <p:tags r:id="rId14"/>
              </p:custDataLst>
            </p:nvPr>
          </p:nvSpPr>
          <p:spPr>
            <a:xfrm>
              <a:off x="1275570" y="1933507"/>
              <a:ext cx="3623945" cy="307340"/>
            </a:xfrm>
            <a:prstGeom prst="rect">
              <a:avLst/>
            </a:prstGeom>
            <a:noFill/>
          </p:spPr>
          <p:txBody>
            <a:bodyPr wrap="square" lIns="0" tIns="0" rIns="0" bIns="0" rtlCol="0">
              <a:spAutoFit/>
            </a:bodyPr>
            <a:lstStyle/>
            <a:p>
              <a:r>
                <a:rPr 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新加坡规划与遗产保护部门参访</a:t>
              </a:r>
              <a:endParaRPr 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grpSp>
    </p:spTree>
    <p:custDataLst>
      <p:tags r:id="rId1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custDataLst>
              <p:tags r:id="rId1"/>
            </p:custDataLst>
          </p:nvPr>
        </p:nvSpPr>
        <p:spPr>
          <a:xfrm>
            <a:off x="2950369" y="2817971"/>
            <a:ext cx="1362075" cy="1362075"/>
          </a:xfrm>
          <a:prstGeom prst="ellipse">
            <a:avLst/>
          </a:prstGeom>
          <a:gradFill>
            <a:gsLst>
              <a:gs pos="33000">
                <a:srgbClr val="5373BB"/>
              </a:gs>
              <a:gs pos="61000">
                <a:srgbClr val="71A6F1"/>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350">
              <a:gradFill>
                <a:gsLst>
                  <a:gs pos="0">
                    <a:srgbClr val="1BBEE9"/>
                  </a:gs>
                  <a:gs pos="100000">
                    <a:srgbClr val="C570EA"/>
                  </a:gs>
                </a:gsLst>
                <a:lin ang="18900000" scaled="1"/>
              </a:gradFill>
              <a:sym typeface="+mn-ea"/>
            </a:endParaRPr>
          </a:p>
        </p:txBody>
      </p:sp>
      <p:sp>
        <p:nvSpPr>
          <p:cNvPr id="17" name="标题 16" descr="7b0a2020202022776f7264617274223a2022220a7d0a"/>
          <p:cNvSpPr>
            <a:spLocks noGrp="1"/>
          </p:cNvSpPr>
          <p:nvPr>
            <p:ph type="title" idx="4294967295"/>
            <p:custDataLst>
              <p:tags r:id="rId2"/>
            </p:custDataLst>
          </p:nvPr>
        </p:nvSpPr>
        <p:spPr>
          <a:xfrm>
            <a:off x="179705" y="1779270"/>
            <a:ext cx="3134995" cy="628015"/>
          </a:xfrm>
        </p:spPr>
        <p:txBody>
          <a:bodyPr wrap="square" anchor="ctr" anchorCtr="0">
            <a:normAutofit fontScale="90000"/>
            <a:scene3d>
              <a:camera prst="orthographicFront"/>
              <a:lightRig rig="threePt" dir="t"/>
            </a:scene3d>
          </a:bodyPr>
          <a:lstStyle/>
          <a:p>
            <a:pPr marL="0" indent="0" algn="ctr" fontAlgn="auto">
              <a:lnSpc>
                <a:spcPct val="130000"/>
              </a:lnSpc>
            </a:pPr>
            <a:r>
              <a:rPr lang="zh-CN" altLang="en-US" sz="2220" dirty="0">
                <a:ln w="22225">
                  <a:solidFill>
                    <a:srgbClr val="3F60AF"/>
                  </a:solidFill>
                  <a:prstDash val="solid"/>
                </a:ln>
                <a:gradFill>
                  <a:gsLst>
                    <a:gs pos="0">
                      <a:srgbClr val="1BBEE9"/>
                    </a:gs>
                    <a:gs pos="100000">
                      <a:srgbClr val="C570EA"/>
                    </a:gs>
                  </a:gsLst>
                  <a:lin ang="18900000" scaled="1"/>
                </a:gradFill>
                <a:effectLst/>
                <a:latin typeface="微软雅黑" panose="020B0503020204020204" pitchFamily="34" charset="-122"/>
              </a:rPr>
              <a:t>Welcome to</a:t>
            </a:r>
            <a:r>
              <a:rPr lang="en-US" altLang="zh-CN" sz="2220" dirty="0">
                <a:ln w="22225">
                  <a:solidFill>
                    <a:srgbClr val="3F60AF"/>
                  </a:solidFill>
                  <a:prstDash val="solid"/>
                </a:ln>
                <a:gradFill>
                  <a:gsLst>
                    <a:gs pos="0">
                      <a:srgbClr val="1BBEE9"/>
                    </a:gs>
                    <a:gs pos="100000">
                      <a:srgbClr val="C570EA"/>
                    </a:gs>
                  </a:gsLst>
                  <a:lin ang="18900000" scaled="1"/>
                </a:gradFill>
                <a:effectLst/>
                <a:latin typeface="微软雅黑" panose="020B0503020204020204" pitchFamily="34" charset="-122"/>
              </a:rPr>
              <a:t> </a:t>
            </a:r>
            <a:r>
              <a:rPr lang="zh-CN" altLang="en-US" sz="2220" dirty="0">
                <a:ln w="22225">
                  <a:solidFill>
                    <a:srgbClr val="3F60AF"/>
                  </a:solidFill>
                  <a:prstDash val="solid"/>
                </a:ln>
                <a:gradFill>
                  <a:gsLst>
                    <a:gs pos="0">
                      <a:srgbClr val="1BBEE9"/>
                    </a:gs>
                    <a:gs pos="100000">
                      <a:srgbClr val="C570EA"/>
                    </a:gs>
                  </a:gsLst>
                  <a:lin ang="18900000" scaled="1"/>
                </a:gradFill>
                <a:effectLst/>
                <a:latin typeface="微软雅黑" panose="020B0503020204020204" pitchFamily="34" charset="-122"/>
              </a:rPr>
              <a:t>Singapore</a:t>
            </a:r>
            <a:endParaRPr lang="zh-CN" altLang="en-US" sz="2220" dirty="0">
              <a:ln w="22225">
                <a:solidFill>
                  <a:srgbClr val="3F60AF"/>
                </a:solidFill>
                <a:prstDash val="solid"/>
              </a:ln>
              <a:gradFill>
                <a:gsLst>
                  <a:gs pos="0">
                    <a:srgbClr val="1BBEE9"/>
                  </a:gs>
                  <a:gs pos="100000">
                    <a:srgbClr val="C570EA"/>
                  </a:gs>
                </a:gsLst>
                <a:lin ang="18900000" scaled="1"/>
              </a:gradFill>
              <a:effectLst/>
              <a:latin typeface="微软雅黑" panose="020B0503020204020204" pitchFamily="34" charset="-122"/>
            </a:endParaRPr>
          </a:p>
        </p:txBody>
      </p:sp>
      <p:sp>
        <p:nvSpPr>
          <p:cNvPr id="11" name="任意多边形 10"/>
          <p:cNvSpPr/>
          <p:nvPr>
            <p:custDataLst>
              <p:tags r:id="rId3"/>
            </p:custDataLst>
          </p:nvPr>
        </p:nvSpPr>
        <p:spPr>
          <a:xfrm>
            <a:off x="0" y="851059"/>
            <a:ext cx="384334" cy="6191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07" h="1300">
                <a:moveTo>
                  <a:pt x="157" y="0"/>
                </a:moveTo>
                <a:cubicBezTo>
                  <a:pt x="516" y="0"/>
                  <a:pt x="807" y="291"/>
                  <a:pt x="807" y="650"/>
                </a:cubicBezTo>
                <a:cubicBezTo>
                  <a:pt x="807" y="1009"/>
                  <a:pt x="516" y="1300"/>
                  <a:pt x="157" y="1300"/>
                </a:cubicBezTo>
                <a:cubicBezTo>
                  <a:pt x="107" y="1300"/>
                  <a:pt x="57" y="1294"/>
                  <a:pt x="10" y="1283"/>
                </a:cubicBezTo>
                <a:lnTo>
                  <a:pt x="0" y="1281"/>
                </a:lnTo>
                <a:lnTo>
                  <a:pt x="0" y="19"/>
                </a:lnTo>
                <a:lnTo>
                  <a:pt x="10" y="17"/>
                </a:lnTo>
                <a:cubicBezTo>
                  <a:pt x="57" y="6"/>
                  <a:pt x="107" y="0"/>
                  <a:pt x="157" y="0"/>
                </a:cubicBezTo>
                <a:close/>
              </a:path>
            </a:pathLst>
          </a:custGeom>
          <a:gradFill>
            <a:gsLst>
              <a:gs pos="50000">
                <a:srgbClr val="71A6F1"/>
              </a:gs>
              <a:gs pos="0">
                <a:srgbClr val="638AC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350">
              <a:sym typeface="+mn-ea"/>
            </a:endParaRPr>
          </a:p>
        </p:txBody>
      </p:sp>
      <p:grpSp>
        <p:nvGrpSpPr>
          <p:cNvPr id="3" name="组合 2"/>
          <p:cNvGrpSpPr/>
          <p:nvPr/>
        </p:nvGrpSpPr>
        <p:grpSpPr>
          <a:xfrm>
            <a:off x="379095" y="2623185"/>
            <a:ext cx="1246505" cy="57150"/>
            <a:chOff x="712" y="4617"/>
            <a:chExt cx="1963" cy="90"/>
          </a:xfrm>
        </p:grpSpPr>
        <p:sp>
          <p:nvSpPr>
            <p:cNvPr id="13" name="圆角矩形 12"/>
            <p:cNvSpPr/>
            <p:nvPr>
              <p:custDataLst>
                <p:tags r:id="rId4"/>
              </p:custDataLst>
            </p:nvPr>
          </p:nvSpPr>
          <p:spPr>
            <a:xfrm>
              <a:off x="905" y="4630"/>
              <a:ext cx="1770" cy="64"/>
            </a:xfrm>
            <a:prstGeom prst="roundRect">
              <a:avLst>
                <a:gd name="adj" fmla="val 50000"/>
              </a:avLst>
            </a:prstGeom>
            <a:gradFill>
              <a:gsLst>
                <a:gs pos="50000">
                  <a:srgbClr val="83B0EE"/>
                </a:gs>
                <a:gs pos="0">
                  <a:srgbClr val="5E516A"/>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350"/>
            </a:p>
          </p:txBody>
        </p:sp>
        <p:sp>
          <p:nvSpPr>
            <p:cNvPr id="2" name="椭圆 1"/>
            <p:cNvSpPr>
              <a:spLocks noChangeAspect="1"/>
            </p:cNvSpPr>
            <p:nvPr>
              <p:custDataLst>
                <p:tags r:id="rId5"/>
              </p:custDataLst>
            </p:nvPr>
          </p:nvSpPr>
          <p:spPr>
            <a:xfrm>
              <a:off x="712" y="4617"/>
              <a:ext cx="90" cy="90"/>
            </a:xfrm>
            <a:prstGeom prst="ellipse">
              <a:avLst/>
            </a:prstGeom>
            <a:solidFill>
              <a:srgbClr val="6885C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350"/>
            </a:p>
          </p:txBody>
        </p:sp>
      </p:grpSp>
      <p:pic>
        <p:nvPicPr>
          <p:cNvPr id="12" name="图片 11" descr="D:/图/pexels-kasia-sikorska-53796158-9850116.jpgpexels-kasia-sikorska-53796158-9850116"/>
          <p:cNvPicPr>
            <a:picLocks noChangeAspect="1"/>
          </p:cNvPicPr>
          <p:nvPr>
            <p:custDataLst>
              <p:tags r:id="rId6"/>
            </p:custDataLst>
          </p:nvPr>
        </p:nvPicPr>
        <p:blipFill>
          <a:blip r:embed="rId7"/>
          <a:srcRect t="10356" b="10356"/>
          <a:stretch>
            <a:fillRect/>
          </a:stretch>
        </p:blipFill>
        <p:spPr>
          <a:xfrm>
            <a:off x="5371148" y="87630"/>
            <a:ext cx="1820228" cy="1804035"/>
          </a:xfrm>
          <a:custGeom>
            <a:avLst/>
            <a:gdLst/>
            <a:ahLst/>
            <a:cxnLst>
              <a:cxn ang="3">
                <a:pos x="hc" y="t"/>
              </a:cxn>
              <a:cxn ang="cd2">
                <a:pos x="l" y="vc"/>
              </a:cxn>
              <a:cxn ang="cd4">
                <a:pos x="hc" y="b"/>
              </a:cxn>
              <a:cxn ang="0">
                <a:pos x="r" y="vc"/>
              </a:cxn>
            </a:cxnLst>
            <a:rect l="l" t="t" r="r" b="b"/>
            <a:pathLst>
              <a:path w="3750" h="3771">
                <a:moveTo>
                  <a:pt x="0" y="0"/>
                </a:moveTo>
                <a:lnTo>
                  <a:pt x="3750" y="0"/>
                </a:lnTo>
                <a:lnTo>
                  <a:pt x="3750" y="3771"/>
                </a:lnTo>
                <a:lnTo>
                  <a:pt x="0" y="3771"/>
                </a:lnTo>
                <a:lnTo>
                  <a:pt x="0" y="0"/>
                </a:lnTo>
                <a:close/>
              </a:path>
            </a:pathLst>
          </a:custGeom>
          <a:solidFill>
            <a:schemeClr val="accent1"/>
          </a:solidFill>
          <a:ln w="6350">
            <a:solidFill>
              <a:schemeClr val="accent1">
                <a:alpha val="20000"/>
              </a:schemeClr>
            </a:solidFill>
          </a:ln>
        </p:spPr>
      </p:pic>
      <p:pic>
        <p:nvPicPr>
          <p:cNvPr id="14" name="图片 13" descr="D:/图/pexels-karolina-grabowska-4203100.jpgpexels-karolina-grabowska-4203100"/>
          <p:cNvPicPr>
            <a:picLocks noChangeAspect="1"/>
          </p:cNvPicPr>
          <p:nvPr>
            <p:custDataLst>
              <p:tags r:id="rId8"/>
            </p:custDataLst>
          </p:nvPr>
        </p:nvPicPr>
        <p:blipFill>
          <a:blip r:embed="rId9"/>
          <a:srcRect l="4630" r="4630"/>
          <a:stretch>
            <a:fillRect/>
          </a:stretch>
        </p:blipFill>
        <p:spPr>
          <a:xfrm>
            <a:off x="3501390" y="87630"/>
            <a:ext cx="1820228" cy="2507456"/>
          </a:xfrm>
          <a:custGeom>
            <a:avLst/>
            <a:gdLst/>
            <a:ahLst/>
            <a:cxnLst>
              <a:cxn ang="3">
                <a:pos x="hc" y="t"/>
              </a:cxn>
              <a:cxn ang="cd2">
                <a:pos x="l" y="vc"/>
              </a:cxn>
              <a:cxn ang="cd4">
                <a:pos x="hc" y="b"/>
              </a:cxn>
              <a:cxn ang="0">
                <a:pos x="r" y="vc"/>
              </a:cxn>
            </a:cxnLst>
            <a:rect l="l" t="t" r="r" b="b"/>
            <a:pathLst>
              <a:path w="3750" h="5219">
                <a:moveTo>
                  <a:pt x="0" y="0"/>
                </a:moveTo>
                <a:lnTo>
                  <a:pt x="3750" y="0"/>
                </a:lnTo>
                <a:lnTo>
                  <a:pt x="3750" y="5219"/>
                </a:lnTo>
                <a:lnTo>
                  <a:pt x="0" y="5219"/>
                </a:lnTo>
                <a:lnTo>
                  <a:pt x="0" y="0"/>
                </a:lnTo>
                <a:close/>
              </a:path>
            </a:pathLst>
          </a:custGeom>
          <a:solidFill>
            <a:schemeClr val="accent1"/>
          </a:solidFill>
          <a:ln w="6350">
            <a:solidFill>
              <a:schemeClr val="accent1">
                <a:alpha val="20000"/>
              </a:schemeClr>
            </a:solidFill>
          </a:ln>
        </p:spPr>
      </p:pic>
      <p:pic>
        <p:nvPicPr>
          <p:cNvPr id="15" name="图片 14" descr="D:/图/pexels-alex-tyson-919593032-19955728.jpgpexels-alex-tyson-919593032-19955728"/>
          <p:cNvPicPr>
            <a:picLocks noChangeAspect="1"/>
          </p:cNvPicPr>
          <p:nvPr>
            <p:custDataLst>
              <p:tags r:id="rId10"/>
            </p:custDataLst>
          </p:nvPr>
        </p:nvPicPr>
        <p:blipFill>
          <a:blip r:embed="rId11"/>
          <a:srcRect t="17755" b="17755"/>
          <a:stretch>
            <a:fillRect/>
          </a:stretch>
        </p:blipFill>
        <p:spPr>
          <a:xfrm>
            <a:off x="7247096" y="3588544"/>
            <a:ext cx="1820228" cy="1467326"/>
          </a:xfrm>
          <a:custGeom>
            <a:avLst/>
            <a:gdLst/>
            <a:ahLst/>
            <a:cxnLst>
              <a:cxn ang="3">
                <a:pos x="hc" y="t"/>
              </a:cxn>
              <a:cxn ang="cd2">
                <a:pos x="l" y="vc"/>
              </a:cxn>
              <a:cxn ang="cd4">
                <a:pos x="hc" y="b"/>
              </a:cxn>
              <a:cxn ang="0">
                <a:pos x="r" y="vc"/>
              </a:cxn>
            </a:cxnLst>
            <a:rect l="l" t="t" r="r" b="b"/>
            <a:pathLst>
              <a:path w="3750" h="3075">
                <a:moveTo>
                  <a:pt x="0" y="0"/>
                </a:moveTo>
                <a:lnTo>
                  <a:pt x="3750" y="0"/>
                </a:lnTo>
                <a:lnTo>
                  <a:pt x="3750" y="3075"/>
                </a:lnTo>
                <a:lnTo>
                  <a:pt x="0" y="3075"/>
                </a:lnTo>
                <a:lnTo>
                  <a:pt x="0" y="0"/>
                </a:lnTo>
                <a:close/>
              </a:path>
            </a:pathLst>
          </a:custGeom>
          <a:solidFill>
            <a:schemeClr val="accent1"/>
          </a:solidFill>
          <a:ln w="6350">
            <a:solidFill>
              <a:schemeClr val="accent1">
                <a:alpha val="20000"/>
              </a:schemeClr>
            </a:solidFill>
          </a:ln>
        </p:spPr>
      </p:pic>
      <p:pic>
        <p:nvPicPr>
          <p:cNvPr id="21" name="图片 20" descr="D:/视觉中国/VCG41N1419566176.jpgVCG41N1419566176"/>
          <p:cNvPicPr>
            <a:picLocks noChangeAspect="1"/>
          </p:cNvPicPr>
          <p:nvPr>
            <p:custDataLst>
              <p:tags r:id="rId12"/>
            </p:custDataLst>
          </p:nvPr>
        </p:nvPicPr>
        <p:blipFill>
          <a:blip r:embed="rId13"/>
          <a:srcRect l="13486" r="13486"/>
          <a:stretch>
            <a:fillRect/>
          </a:stretch>
        </p:blipFill>
        <p:spPr>
          <a:xfrm>
            <a:off x="5371148" y="1940243"/>
            <a:ext cx="1820228" cy="3115628"/>
          </a:xfrm>
          <a:custGeom>
            <a:avLst/>
            <a:gdLst/>
            <a:ahLst/>
            <a:cxnLst>
              <a:cxn ang="3">
                <a:pos x="hc" y="t"/>
              </a:cxn>
              <a:cxn ang="cd2">
                <a:pos x="l" y="vc"/>
              </a:cxn>
              <a:cxn ang="cd4">
                <a:pos x="hc" y="b"/>
              </a:cxn>
              <a:cxn ang="0">
                <a:pos x="r" y="vc"/>
              </a:cxn>
            </a:cxnLst>
            <a:rect l="l" t="t" r="r" b="b"/>
            <a:pathLst>
              <a:path w="3750" h="6503">
                <a:moveTo>
                  <a:pt x="0" y="0"/>
                </a:moveTo>
                <a:lnTo>
                  <a:pt x="3750" y="0"/>
                </a:lnTo>
                <a:lnTo>
                  <a:pt x="3750" y="6503"/>
                </a:lnTo>
                <a:lnTo>
                  <a:pt x="0" y="6503"/>
                </a:lnTo>
                <a:lnTo>
                  <a:pt x="0" y="0"/>
                </a:lnTo>
                <a:close/>
              </a:path>
            </a:pathLst>
          </a:custGeom>
          <a:solidFill>
            <a:schemeClr val="accent1"/>
          </a:solidFill>
          <a:ln w="6350">
            <a:solidFill>
              <a:schemeClr val="accent1">
                <a:alpha val="20000"/>
              </a:schemeClr>
            </a:solidFill>
          </a:ln>
        </p:spPr>
      </p:pic>
      <p:pic>
        <p:nvPicPr>
          <p:cNvPr id="23" name="图片 22" descr="D:/视觉中国/VCG211420696539.jpgVCG211420696539"/>
          <p:cNvPicPr>
            <a:picLocks noChangeAspect="1"/>
          </p:cNvPicPr>
          <p:nvPr>
            <p:custDataLst>
              <p:tags r:id="rId14"/>
            </p:custDataLst>
          </p:nvPr>
        </p:nvPicPr>
        <p:blipFill>
          <a:blip r:embed="rId15"/>
          <a:srcRect l="2813" r="2813"/>
          <a:stretch>
            <a:fillRect/>
          </a:stretch>
        </p:blipFill>
        <p:spPr>
          <a:xfrm>
            <a:off x="3500914" y="2643664"/>
            <a:ext cx="1821180" cy="2412206"/>
          </a:xfrm>
          <a:custGeom>
            <a:avLst/>
            <a:gdLst/>
            <a:ahLst/>
            <a:cxnLst>
              <a:cxn ang="3">
                <a:pos x="hc" y="t"/>
              </a:cxn>
              <a:cxn ang="cd2">
                <a:pos x="l" y="vc"/>
              </a:cxn>
              <a:cxn ang="cd4">
                <a:pos x="hc" y="b"/>
              </a:cxn>
              <a:cxn ang="0">
                <a:pos x="r" y="vc"/>
              </a:cxn>
            </a:cxnLst>
            <a:rect l="l" t="t" r="r" b="b"/>
            <a:pathLst>
              <a:path w="3750" h="5054">
                <a:moveTo>
                  <a:pt x="0" y="0"/>
                </a:moveTo>
                <a:lnTo>
                  <a:pt x="3750" y="0"/>
                </a:lnTo>
                <a:lnTo>
                  <a:pt x="3750" y="5054"/>
                </a:lnTo>
                <a:lnTo>
                  <a:pt x="0" y="5054"/>
                </a:lnTo>
                <a:lnTo>
                  <a:pt x="0" y="0"/>
                </a:lnTo>
                <a:close/>
              </a:path>
            </a:pathLst>
          </a:custGeom>
          <a:solidFill>
            <a:schemeClr val="accent1"/>
          </a:solidFill>
          <a:ln w="6350">
            <a:solidFill>
              <a:schemeClr val="accent1">
                <a:alpha val="20000"/>
              </a:schemeClr>
            </a:solidFill>
          </a:ln>
        </p:spPr>
      </p:pic>
      <p:pic>
        <p:nvPicPr>
          <p:cNvPr id="25" name="图片 24" descr="D:/视觉中国/VCG41N1316567529.jpgVCG41N1316567529"/>
          <p:cNvPicPr>
            <a:picLocks noChangeAspect="1"/>
          </p:cNvPicPr>
          <p:nvPr>
            <p:custDataLst>
              <p:tags r:id="rId16"/>
            </p:custDataLst>
          </p:nvPr>
        </p:nvPicPr>
        <p:blipFill>
          <a:blip r:embed="rId17"/>
          <a:srcRect l="17047" r="17047"/>
          <a:stretch>
            <a:fillRect/>
          </a:stretch>
        </p:blipFill>
        <p:spPr>
          <a:xfrm>
            <a:off x="7247573" y="87630"/>
            <a:ext cx="1820228" cy="3452336"/>
          </a:xfrm>
          <a:custGeom>
            <a:avLst/>
            <a:gdLst/>
            <a:ahLst/>
            <a:cxnLst>
              <a:cxn ang="3">
                <a:pos x="hc" y="t"/>
              </a:cxn>
              <a:cxn ang="cd2">
                <a:pos x="l" y="vc"/>
              </a:cxn>
              <a:cxn ang="cd4">
                <a:pos x="hc" y="b"/>
              </a:cxn>
              <a:cxn ang="0">
                <a:pos x="r" y="vc"/>
              </a:cxn>
            </a:cxnLst>
            <a:rect l="l" t="t" r="r" b="b"/>
            <a:pathLst>
              <a:path w="3750" h="7199">
                <a:moveTo>
                  <a:pt x="0" y="0"/>
                </a:moveTo>
                <a:lnTo>
                  <a:pt x="3750" y="0"/>
                </a:lnTo>
                <a:lnTo>
                  <a:pt x="3750" y="7199"/>
                </a:lnTo>
                <a:lnTo>
                  <a:pt x="0" y="7199"/>
                </a:lnTo>
                <a:lnTo>
                  <a:pt x="0" y="0"/>
                </a:lnTo>
                <a:close/>
              </a:path>
            </a:pathLst>
          </a:custGeom>
          <a:solidFill>
            <a:schemeClr val="accent1"/>
          </a:solidFill>
          <a:ln w="6350">
            <a:solidFill>
              <a:schemeClr val="accent1">
                <a:alpha val="20000"/>
              </a:schemeClr>
            </a:solidFill>
          </a:ln>
        </p:spPr>
      </p:pic>
    </p:spTree>
    <p:custDataLst>
      <p:tags r:id="rId18"/>
    </p:custDataLst>
  </p:cSld>
  <p:clrMapOvr>
    <a:masterClrMapping/>
  </p:clrMapOvr>
  <p:transition spd="slow" advTm="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50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0-#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000" fill="hold">
                                          <p:stCondLst>
                                            <p:cond delay="0"/>
                                          </p:stCondLst>
                                        </p:cTn>
                                        <p:tgtEl>
                                          <p:spTgt spid="17"/>
                                        </p:tgtEl>
                                        <p:attrNameLst>
                                          <p:attrName>style.visibility</p:attrName>
                                        </p:attrNameLst>
                                      </p:cBhvr>
                                      <p:to>
                                        <p:strVal val="visible"/>
                                      </p:to>
                                    </p:set>
                                    <p:animEffect transition="in" filter="wipe(left)">
                                      <p:cBhvr>
                                        <p:cTn id="33" dur="1000"/>
                                        <p:tgtEl>
                                          <p:spTgt spid="17"/>
                                        </p:tgtEl>
                                      </p:cBhvr>
                                    </p:animEffect>
                                  </p:childTnLst>
                                </p:cTn>
                              </p:par>
                              <p:par>
                                <p:cTn id="34" presetID="22" presetClass="entr" presetSubtype="2" fill="hold" nodeType="withEffect">
                                  <p:stCondLst>
                                    <p:cond delay="0"/>
                                  </p:stCondLst>
                                  <p:childTnLst>
                                    <p:set>
                                      <p:cBhvr>
                                        <p:cTn id="35" dur="1000" fill="hold">
                                          <p:stCondLst>
                                            <p:cond delay="0"/>
                                          </p:stCondLst>
                                        </p:cTn>
                                        <p:tgtEl>
                                          <p:spTgt spid="3"/>
                                        </p:tgtEl>
                                        <p:attrNameLst>
                                          <p:attrName>style.visibility</p:attrName>
                                        </p:attrNameLst>
                                      </p:cBhvr>
                                      <p:to>
                                        <p:strVal val="visible"/>
                                      </p:to>
                                    </p:set>
                                    <p:animEffect transition="in" filter="wipe(right)">
                                      <p:cBhvr>
                                        <p:cTn id="3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descr="D:/工作文件/单页/用图/汽车/VCG41N503703841.jpgVCG41N503703841"/>
          <p:cNvPicPr>
            <a:picLocks noChangeAspect="1"/>
          </p:cNvPicPr>
          <p:nvPr>
            <p:custDataLst>
              <p:tags r:id="rId1"/>
            </p:custDataLst>
          </p:nvPr>
        </p:nvPicPr>
        <p:blipFill>
          <a:blip r:embed="rId2"/>
          <a:srcRect t="11314" b="11314"/>
          <a:stretch>
            <a:fillRect/>
          </a:stretch>
        </p:blipFill>
        <p:spPr>
          <a:xfrm>
            <a:off x="6992779" y="1130618"/>
            <a:ext cx="1676400" cy="1726883"/>
          </a:xfrm>
          <a:custGeom>
            <a:avLst/>
            <a:gdLst/>
            <a:ahLst/>
            <a:cxnLst>
              <a:cxn ang="3">
                <a:pos x="hc" y="t"/>
              </a:cxn>
              <a:cxn ang="cd2">
                <a:pos x="l" y="vc"/>
              </a:cxn>
              <a:cxn ang="cd4">
                <a:pos x="hc" y="b"/>
              </a:cxn>
              <a:cxn ang="0">
                <a:pos x="r" y="vc"/>
              </a:cxn>
            </a:cxnLst>
            <a:rect l="l" t="t" r="r" b="b"/>
            <a:pathLst>
              <a:path w="3520" h="3626">
                <a:moveTo>
                  <a:pt x="0" y="0"/>
                </a:moveTo>
                <a:lnTo>
                  <a:pt x="3520" y="0"/>
                </a:lnTo>
                <a:lnTo>
                  <a:pt x="3520" y="3626"/>
                </a:lnTo>
                <a:lnTo>
                  <a:pt x="0" y="3626"/>
                </a:lnTo>
                <a:lnTo>
                  <a:pt x="0" y="0"/>
                </a:lnTo>
                <a:close/>
              </a:path>
            </a:pathLst>
          </a:custGeom>
          <a:solidFill>
            <a:schemeClr val="accent1"/>
          </a:solidFill>
          <a:ln>
            <a:solidFill>
              <a:schemeClr val="accent1">
                <a:alpha val="20000"/>
              </a:schemeClr>
            </a:solidFill>
          </a:ln>
        </p:spPr>
      </p:pic>
      <p:pic>
        <p:nvPicPr>
          <p:cNvPr id="41" name="图片 40" descr="D:/工作文件/单页/用图/汽车/VCG41109722663.jpgVCG41109722663"/>
          <p:cNvPicPr>
            <a:picLocks noChangeAspect="1"/>
          </p:cNvPicPr>
          <p:nvPr>
            <p:custDataLst>
              <p:tags r:id="rId3"/>
            </p:custDataLst>
          </p:nvPr>
        </p:nvPicPr>
        <p:blipFill>
          <a:blip r:embed="rId4"/>
          <a:srcRect t="9455" b="9455"/>
          <a:stretch>
            <a:fillRect/>
          </a:stretch>
        </p:blipFill>
        <p:spPr>
          <a:xfrm>
            <a:off x="479584" y="1130618"/>
            <a:ext cx="2920365" cy="1578769"/>
          </a:xfrm>
          <a:custGeom>
            <a:avLst/>
            <a:gdLst/>
            <a:ahLst/>
            <a:cxnLst>
              <a:cxn ang="3">
                <a:pos x="hc" y="t"/>
              </a:cxn>
              <a:cxn ang="cd2">
                <a:pos x="l" y="vc"/>
              </a:cxn>
              <a:cxn ang="cd4">
                <a:pos x="hc" y="b"/>
              </a:cxn>
              <a:cxn ang="0">
                <a:pos x="r" y="vc"/>
              </a:cxn>
            </a:cxnLst>
            <a:rect l="l" t="t" r="r" b="b"/>
            <a:pathLst>
              <a:path w="6132" h="3315">
                <a:moveTo>
                  <a:pt x="0" y="0"/>
                </a:moveTo>
                <a:lnTo>
                  <a:pt x="6132" y="0"/>
                </a:lnTo>
                <a:lnTo>
                  <a:pt x="6132" y="3315"/>
                </a:lnTo>
                <a:lnTo>
                  <a:pt x="0" y="3315"/>
                </a:lnTo>
                <a:lnTo>
                  <a:pt x="0" y="0"/>
                </a:lnTo>
                <a:close/>
              </a:path>
            </a:pathLst>
          </a:custGeom>
          <a:solidFill>
            <a:schemeClr val="accent1"/>
          </a:solidFill>
          <a:ln>
            <a:solidFill>
              <a:schemeClr val="accent1">
                <a:alpha val="20000"/>
              </a:schemeClr>
            </a:solidFill>
          </a:ln>
        </p:spPr>
      </p:pic>
      <p:pic>
        <p:nvPicPr>
          <p:cNvPr id="38" name="图片 37" descr="D:/工作文件/单页/用图/汽车/VCG41N506925310.jpgVCG41N506925310"/>
          <p:cNvPicPr>
            <a:picLocks noChangeAspect="1"/>
          </p:cNvPicPr>
          <p:nvPr>
            <p:custDataLst>
              <p:tags r:id="rId5"/>
            </p:custDataLst>
          </p:nvPr>
        </p:nvPicPr>
        <p:blipFill>
          <a:blip r:embed="rId6"/>
          <a:srcRect l="22694" r="22694"/>
          <a:stretch>
            <a:fillRect/>
          </a:stretch>
        </p:blipFill>
        <p:spPr>
          <a:xfrm>
            <a:off x="5240417" y="2606993"/>
            <a:ext cx="1676400" cy="2046446"/>
          </a:xfrm>
          <a:custGeom>
            <a:avLst/>
            <a:gdLst/>
            <a:ahLst/>
            <a:cxnLst>
              <a:cxn ang="3">
                <a:pos x="hc" y="t"/>
              </a:cxn>
              <a:cxn ang="cd2">
                <a:pos x="l" y="vc"/>
              </a:cxn>
              <a:cxn ang="cd4">
                <a:pos x="hc" y="b"/>
              </a:cxn>
              <a:cxn ang="0">
                <a:pos x="r" y="vc"/>
              </a:cxn>
            </a:cxnLst>
            <a:rect l="l" t="t" r="r" b="b"/>
            <a:pathLst>
              <a:path w="3520" h="4297">
                <a:moveTo>
                  <a:pt x="0" y="0"/>
                </a:moveTo>
                <a:lnTo>
                  <a:pt x="3520" y="0"/>
                </a:lnTo>
                <a:lnTo>
                  <a:pt x="3520" y="4297"/>
                </a:lnTo>
                <a:lnTo>
                  <a:pt x="0" y="4297"/>
                </a:lnTo>
                <a:lnTo>
                  <a:pt x="0" y="0"/>
                </a:lnTo>
                <a:close/>
              </a:path>
            </a:pathLst>
          </a:custGeom>
          <a:solidFill>
            <a:schemeClr val="accent1"/>
          </a:solidFill>
          <a:ln>
            <a:solidFill>
              <a:schemeClr val="accent1">
                <a:alpha val="20000"/>
              </a:schemeClr>
            </a:solidFill>
          </a:ln>
        </p:spPr>
      </p:pic>
      <p:pic>
        <p:nvPicPr>
          <p:cNvPr id="37" name="图片 36" descr="D:/工作文件/单页/用图/汽车/VCG41N1341705337.jpgVCG41N1341705337"/>
          <p:cNvPicPr>
            <a:picLocks noChangeAspect="1"/>
          </p:cNvPicPr>
          <p:nvPr>
            <p:custDataLst>
              <p:tags r:id="rId7"/>
            </p:custDataLst>
          </p:nvPr>
        </p:nvPicPr>
        <p:blipFill>
          <a:blip r:embed="rId8"/>
          <a:srcRect l="22711" r="22711"/>
          <a:stretch>
            <a:fillRect/>
          </a:stretch>
        </p:blipFill>
        <p:spPr>
          <a:xfrm>
            <a:off x="6993255" y="2927033"/>
            <a:ext cx="1676400" cy="1726883"/>
          </a:xfrm>
          <a:custGeom>
            <a:avLst/>
            <a:gdLst/>
            <a:ahLst/>
            <a:cxnLst>
              <a:cxn ang="3">
                <a:pos x="hc" y="t"/>
              </a:cxn>
              <a:cxn ang="cd2">
                <a:pos x="l" y="vc"/>
              </a:cxn>
              <a:cxn ang="cd4">
                <a:pos x="hc" y="b"/>
              </a:cxn>
              <a:cxn ang="0">
                <a:pos x="r" y="vc"/>
              </a:cxn>
            </a:cxnLst>
            <a:rect l="l" t="t" r="r" b="b"/>
            <a:pathLst>
              <a:path w="3520" h="3626">
                <a:moveTo>
                  <a:pt x="0" y="0"/>
                </a:moveTo>
                <a:lnTo>
                  <a:pt x="3520" y="0"/>
                </a:lnTo>
                <a:lnTo>
                  <a:pt x="3520" y="3626"/>
                </a:lnTo>
                <a:lnTo>
                  <a:pt x="0" y="3626"/>
                </a:lnTo>
                <a:lnTo>
                  <a:pt x="0" y="0"/>
                </a:lnTo>
                <a:close/>
              </a:path>
            </a:pathLst>
          </a:custGeom>
          <a:solidFill>
            <a:schemeClr val="accent1"/>
          </a:solidFill>
          <a:ln>
            <a:solidFill>
              <a:schemeClr val="accent1">
                <a:alpha val="20000"/>
              </a:schemeClr>
            </a:solidFill>
          </a:ln>
        </p:spPr>
      </p:pic>
      <p:pic>
        <p:nvPicPr>
          <p:cNvPr id="36" name="图片 35" descr="D:/工作文件/单页/用图/汽车/VCG41N1418144002.jpgVCG41N1418144002"/>
          <p:cNvPicPr>
            <a:picLocks noChangeAspect="1"/>
          </p:cNvPicPr>
          <p:nvPr>
            <p:custDataLst>
              <p:tags r:id="rId9"/>
            </p:custDataLst>
          </p:nvPr>
        </p:nvPicPr>
        <p:blipFill>
          <a:blip r:embed="rId10"/>
          <a:srcRect l="54277" t="-18" r="14003" b="18"/>
          <a:stretch>
            <a:fillRect/>
          </a:stretch>
        </p:blipFill>
        <p:spPr>
          <a:xfrm>
            <a:off x="3479959" y="1130618"/>
            <a:ext cx="1676400" cy="3523298"/>
          </a:xfrm>
          <a:custGeom>
            <a:avLst/>
            <a:gdLst/>
            <a:ahLst/>
            <a:cxnLst>
              <a:cxn ang="3">
                <a:pos x="hc" y="t"/>
              </a:cxn>
              <a:cxn ang="cd2">
                <a:pos x="l" y="vc"/>
              </a:cxn>
              <a:cxn ang="cd4">
                <a:pos x="hc" y="b"/>
              </a:cxn>
              <a:cxn ang="0">
                <a:pos x="r" y="vc"/>
              </a:cxn>
            </a:cxnLst>
            <a:rect l="l" t="t" r="r" b="b"/>
            <a:pathLst>
              <a:path w="3520" h="7398">
                <a:moveTo>
                  <a:pt x="0" y="0"/>
                </a:moveTo>
                <a:lnTo>
                  <a:pt x="3520" y="0"/>
                </a:lnTo>
                <a:lnTo>
                  <a:pt x="3520" y="7398"/>
                </a:lnTo>
                <a:lnTo>
                  <a:pt x="0" y="7398"/>
                </a:lnTo>
                <a:lnTo>
                  <a:pt x="0" y="0"/>
                </a:lnTo>
                <a:close/>
              </a:path>
            </a:pathLst>
          </a:custGeom>
          <a:solidFill>
            <a:schemeClr val="accent1"/>
          </a:solidFill>
          <a:ln>
            <a:solidFill>
              <a:schemeClr val="accent1">
                <a:alpha val="20000"/>
              </a:schemeClr>
            </a:solidFill>
          </a:ln>
        </p:spPr>
      </p:pic>
      <p:pic>
        <p:nvPicPr>
          <p:cNvPr id="35" name="图片 34" descr="D:/工作文件/单页/用图/汽车/VCG41N628197570.jpgVCG41N628197570"/>
          <p:cNvPicPr>
            <a:picLocks noChangeAspect="1"/>
          </p:cNvPicPr>
          <p:nvPr>
            <p:custDataLst>
              <p:tags r:id="rId11"/>
            </p:custDataLst>
          </p:nvPr>
        </p:nvPicPr>
        <p:blipFill>
          <a:blip r:embed="rId12"/>
          <a:srcRect l="9968" r="9968"/>
          <a:stretch>
            <a:fillRect/>
          </a:stretch>
        </p:blipFill>
        <p:spPr>
          <a:xfrm>
            <a:off x="5240417" y="1130618"/>
            <a:ext cx="1676400" cy="1395889"/>
          </a:xfrm>
          <a:custGeom>
            <a:avLst/>
            <a:gdLst/>
            <a:ahLst/>
            <a:cxnLst>
              <a:cxn ang="3">
                <a:pos x="hc" y="t"/>
              </a:cxn>
              <a:cxn ang="cd2">
                <a:pos x="l" y="vc"/>
              </a:cxn>
              <a:cxn ang="cd4">
                <a:pos x="hc" y="b"/>
              </a:cxn>
              <a:cxn ang="0">
                <a:pos x="r" y="vc"/>
              </a:cxn>
            </a:cxnLst>
            <a:rect l="l" t="t" r="r" b="b"/>
            <a:pathLst>
              <a:path w="3520" h="2931">
                <a:moveTo>
                  <a:pt x="0" y="0"/>
                </a:moveTo>
                <a:lnTo>
                  <a:pt x="3520" y="0"/>
                </a:lnTo>
                <a:lnTo>
                  <a:pt x="3520" y="2931"/>
                </a:lnTo>
                <a:lnTo>
                  <a:pt x="0" y="2931"/>
                </a:lnTo>
                <a:lnTo>
                  <a:pt x="0" y="0"/>
                </a:lnTo>
                <a:close/>
              </a:path>
            </a:pathLst>
          </a:custGeom>
          <a:solidFill>
            <a:schemeClr val="accent1"/>
          </a:solidFill>
          <a:ln>
            <a:solidFill>
              <a:schemeClr val="accent1">
                <a:alpha val="20000"/>
              </a:schemeClr>
            </a:solidFill>
          </a:ln>
        </p:spPr>
      </p:pic>
      <p:sp>
        <p:nvSpPr>
          <p:cNvPr id="51" name="标题 50"/>
          <p:cNvSpPr>
            <a:spLocks noGrp="1"/>
          </p:cNvSpPr>
          <p:nvPr>
            <p:ph type="title" idx="4294967295"/>
            <p:custDataLst>
              <p:tags r:id="rId13"/>
            </p:custDataLst>
          </p:nvPr>
        </p:nvSpPr>
        <p:spPr>
          <a:xfrm>
            <a:off x="755650" y="194945"/>
            <a:ext cx="8100060" cy="540385"/>
          </a:xfrm>
        </p:spPr>
        <p:txBody>
          <a:bodyPr anchor="b" anchorCtr="0"/>
          <a:lstStyle/>
          <a:p>
            <a:pPr algn="ctr"/>
            <a:r>
              <a:rPr lang="zh-CN" altLang="en-US" sz="2000">
                <a:solidFill>
                  <a:schemeClr val="bg1"/>
                </a:solidFill>
              </a:rPr>
              <a:t> </a:t>
            </a:r>
            <a:endParaRPr lang="zh-CN" altLang="en-US" sz="2000">
              <a:solidFill>
                <a:schemeClr val="bg1"/>
              </a:solidFill>
            </a:endParaRPr>
          </a:p>
        </p:txBody>
      </p:sp>
      <p:sp>
        <p:nvSpPr>
          <p:cNvPr id="32" name="正文"/>
          <p:cNvSpPr txBox="1"/>
          <p:nvPr>
            <p:custDataLst>
              <p:tags r:id="rId14"/>
            </p:custDataLst>
          </p:nvPr>
        </p:nvSpPr>
        <p:spPr>
          <a:xfrm>
            <a:off x="483394" y="2931478"/>
            <a:ext cx="2912269" cy="1618298"/>
          </a:xfrm>
          <a:prstGeom prst="rect">
            <a:avLst/>
          </a:prstGeom>
          <a:noFill/>
        </p:spPr>
        <p:txBody>
          <a:bodyPr wrap="square" lIns="0" tIns="0" rIns="0" bIns="0" rtlCol="0" anchor="t" anchorCtr="0">
            <a:noAutofit/>
          </a:bodyPr>
          <a:lstStyle/>
          <a:p>
            <a:pPr indent="0" algn="l" fontAlgn="auto">
              <a:lnSpc>
                <a:spcPct val="130000"/>
              </a:lnSpc>
              <a:spcAft>
                <a:spcPts val="600"/>
              </a:spcAft>
              <a:buNone/>
            </a:pPr>
            <a:r>
              <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来一场</a:t>
            </a:r>
            <a:r>
              <a:rPr lang="zh-CN" altLang="en-US" sz="900" b="1"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浪漫的</a:t>
            </a:r>
            <a:r>
              <a:rPr lang="en-US" altLang="zh-CN" sz="900" b="1"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citywalk</a:t>
            </a:r>
            <a:r>
              <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，走进甘榜格南，远远地就能看见苏丹回教堂在太阳下独自闪耀。这里不仅有金碧辉煌的苏丹回教堂，五彩的艺术街区</a:t>
            </a:r>
            <a:r>
              <a:rPr lang="zh-CN"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更是巨</a:t>
            </a:r>
            <a:r>
              <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大的惊喜。</a:t>
            </a:r>
            <a:endPar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30000"/>
              </a:lnSpc>
              <a:spcAft>
                <a:spcPts val="600"/>
              </a:spcAft>
              <a:buNone/>
            </a:pPr>
            <a:r>
              <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不同于威尼斯彩色岛只是把房子刷成彩色，这里的每家每户都把艺术作品挂在墙上，更像是一场纯开放的艺术盛宴，实在是很特别的体验。</a:t>
            </a:r>
            <a:endPar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30000"/>
              </a:lnSpc>
              <a:spcAft>
                <a:spcPts val="600"/>
              </a:spcAft>
              <a:buNone/>
            </a:pPr>
            <a:r>
              <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在课业闲暇之余，一同出行，感受一下</a:t>
            </a:r>
            <a:r>
              <a:rPr lang="zh-CN" altLang="en-US" sz="900" b="1"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伊斯兰文化</a:t>
            </a:r>
            <a:r>
              <a:rPr lang="zh-CN" altLang="en-US"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多彩的那一面</a:t>
            </a:r>
            <a:r>
              <a:rPr lang="en-US" altLang="zh-CN"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900" dirty="0">
              <a:solidFill>
                <a:schemeClr val="tx1">
                  <a:lumMod val="85000"/>
                  <a:lumOff val="1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5" name="文本框 104"/>
          <p:cNvSpPr txBox="1"/>
          <p:nvPr/>
        </p:nvSpPr>
        <p:spPr>
          <a:xfrm>
            <a:off x="3355100" y="354973"/>
            <a:ext cx="2814320" cy="307340"/>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特色行程展示</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甘傍格南</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106" name="文本框 105"/>
          <p:cNvSpPr txBox="1"/>
          <p:nvPr/>
        </p:nvSpPr>
        <p:spPr>
          <a:xfrm>
            <a:off x="2771671" y="354716"/>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Tree>
    <p:custDataLst>
      <p:tags r:id="rId15"/>
    </p:custDataLst>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heel(1)">
                                      <p:cBhvr>
                                        <p:cTn id="7"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3358275" y="354973"/>
            <a:ext cx="2807970" cy="307340"/>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特色行程展示</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甘傍格南</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106" name="文本框 105"/>
          <p:cNvSpPr txBox="1"/>
          <p:nvPr/>
        </p:nvSpPr>
        <p:spPr>
          <a:xfrm>
            <a:off x="2843426" y="338841"/>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pic>
        <p:nvPicPr>
          <p:cNvPr id="10" name="图片 9" descr="C:/Users/邵琴琴/Downloads/苏丹回教堂🕌&amp;哈芝巷🚧_1_Bang_来自小红书网页版.jpg苏丹回教堂🕌&amp;哈芝巷🚧_1_Bang_来自小红书网页版"/>
          <p:cNvPicPr>
            <a:picLocks noChangeAspect="1"/>
          </p:cNvPicPr>
          <p:nvPr>
            <p:custDataLst>
              <p:tags r:id="rId2"/>
            </p:custDataLst>
          </p:nvPr>
        </p:nvPicPr>
        <p:blipFill>
          <a:blip r:embed="rId3">
            <a:lum bright="12000" contrast="12000"/>
          </a:blip>
          <a:srcRect t="1362" b="1362"/>
          <a:stretch>
            <a:fillRect/>
          </a:stretch>
        </p:blipFill>
        <p:spPr>
          <a:xfrm>
            <a:off x="634928" y="1296290"/>
            <a:ext cx="1934185" cy="3345370"/>
          </a:xfrm>
          <a:custGeom>
            <a:avLst/>
            <a:gdLst>
              <a:gd name="connsiteX0" fmla="*/ 0 w 6048000"/>
              <a:gd name="connsiteY0" fmla="*/ 0 h 4684236"/>
              <a:gd name="connsiteX1" fmla="*/ 4513448 w 6048000"/>
              <a:gd name="connsiteY1" fmla="*/ 0 h 4684236"/>
              <a:gd name="connsiteX2" fmla="*/ 6048000 w 6048000"/>
              <a:gd name="connsiteY2" fmla="*/ 4681220 h 4684236"/>
              <a:gd name="connsiteX3" fmla="*/ 0 w 6048000"/>
              <a:gd name="connsiteY3" fmla="*/ 4684236 h 4684236"/>
            </a:gdLst>
            <a:ahLst/>
            <a:cxnLst>
              <a:cxn ang="0">
                <a:pos x="connsiteX0" y="connsiteY0"/>
              </a:cxn>
              <a:cxn ang="0">
                <a:pos x="connsiteX1" y="connsiteY1"/>
              </a:cxn>
              <a:cxn ang="0">
                <a:pos x="connsiteX2" y="connsiteY2"/>
              </a:cxn>
              <a:cxn ang="0">
                <a:pos x="connsiteX3" y="connsiteY3"/>
              </a:cxn>
            </a:cxnLst>
            <a:rect l="l" t="t" r="r" b="b"/>
            <a:pathLst>
              <a:path w="6048000" h="4684236">
                <a:moveTo>
                  <a:pt x="0" y="0"/>
                </a:moveTo>
                <a:lnTo>
                  <a:pt x="4513448" y="0"/>
                </a:lnTo>
                <a:lnTo>
                  <a:pt x="6048000" y="4681220"/>
                </a:lnTo>
                <a:lnTo>
                  <a:pt x="0" y="4684236"/>
                </a:lnTo>
                <a:close/>
              </a:path>
            </a:pathLst>
          </a:custGeom>
          <a:ln>
            <a:solidFill>
              <a:schemeClr val="accent1">
                <a:alpha val="25000"/>
              </a:schemeClr>
            </a:solidFill>
          </a:ln>
        </p:spPr>
      </p:pic>
      <p:sp>
        <p:nvSpPr>
          <p:cNvPr id="22" name="任意多边形: 形状 21"/>
          <p:cNvSpPr/>
          <p:nvPr>
            <p:custDataLst>
              <p:tags r:id="rId4"/>
            </p:custDataLst>
          </p:nvPr>
        </p:nvSpPr>
        <p:spPr>
          <a:xfrm>
            <a:off x="634474" y="3765153"/>
            <a:ext cx="1931019" cy="876183"/>
          </a:xfrm>
          <a:custGeom>
            <a:avLst/>
            <a:gdLst>
              <a:gd name="connsiteX0" fmla="*/ 1856396 w 2703842"/>
              <a:gd name="connsiteY0" fmla="*/ 1 h 1226845"/>
              <a:gd name="connsiteX1" fmla="*/ 2535121 w 2703842"/>
              <a:gd name="connsiteY1" fmla="*/ 702 h 1226845"/>
              <a:gd name="connsiteX2" fmla="*/ 2703842 w 2703842"/>
              <a:gd name="connsiteY2" fmla="*/ 1226841 h 1226845"/>
              <a:gd name="connsiteX3" fmla="*/ 0 w 2703842"/>
              <a:gd name="connsiteY3" fmla="*/ 1217225 h 1226845"/>
              <a:gd name="connsiteX4" fmla="*/ 0 w 2703842"/>
              <a:gd name="connsiteY4" fmla="*/ 3137 h 1226845"/>
              <a:gd name="connsiteX5" fmla="*/ 1856396 w 2703842"/>
              <a:gd name="connsiteY5" fmla="*/ 1 h 122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3842" h="1226845">
                <a:moveTo>
                  <a:pt x="1856396" y="1"/>
                </a:moveTo>
                <a:cubicBezTo>
                  <a:pt x="2022364" y="5"/>
                  <a:pt x="2240675" y="208"/>
                  <a:pt x="2535121" y="702"/>
                </a:cubicBezTo>
                <a:lnTo>
                  <a:pt x="2703842" y="1226841"/>
                </a:lnTo>
                <a:cubicBezTo>
                  <a:pt x="688338" y="1227084"/>
                  <a:pt x="2015503" y="1216982"/>
                  <a:pt x="0" y="1217225"/>
                </a:cubicBezTo>
                <a:lnTo>
                  <a:pt x="0" y="3137"/>
                </a:lnTo>
                <a:cubicBezTo>
                  <a:pt x="1590236" y="5807"/>
                  <a:pt x="960166" y="-14"/>
                  <a:pt x="1856396" y="1"/>
                </a:cubicBezTo>
                <a:close/>
              </a:path>
            </a:pathLst>
          </a:custGeom>
          <a:solidFill>
            <a:srgbClr val="FFB460">
              <a:alpha val="8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lIns="121897" tIns="45752" rIns="274269" bIns="47681" rtlCol="0" anchor="ctr"/>
          <a:lstStyle/>
          <a:p>
            <a:pPr marL="0" algn="ctr" rtl="0" eaLnBrk="1" latinLnBrk="0" hangingPunct="1">
              <a:lnSpc>
                <a:spcPts val="2100"/>
              </a:lnSpc>
              <a:spcBef>
                <a:spcPts val="0"/>
              </a:spcBef>
              <a:spcAft>
                <a:spcPts val="0"/>
              </a:spcAft>
            </a:pPr>
            <a:r>
              <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苏丹回教堂</a:t>
            </a:r>
            <a:endPar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algn="ctr" rtl="0" eaLnBrk="1" latinLnBrk="0" hangingPunct="1">
              <a:lnSpc>
                <a:spcPts val="2100"/>
              </a:lnSpc>
              <a:spcBef>
                <a:spcPts val="0"/>
              </a:spcBef>
              <a:spcAft>
                <a:spcPts val="0"/>
              </a:spcAft>
            </a:pPr>
            <a:r>
              <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Sultan Mosque</a:t>
            </a:r>
            <a:endPar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3" name="图片 12" descr="7b0a202020202266696c746572223a20223131220a7d0a"/>
          <p:cNvPicPr>
            <a:picLocks noChangeAspect="1"/>
          </p:cNvPicPr>
          <p:nvPr>
            <p:custDataLst>
              <p:tags r:id="rId5"/>
            </p:custDataLst>
          </p:nvPr>
        </p:nvPicPr>
        <p:blipFill>
          <a:blip r:embed="rId6"/>
          <a:srcRect l="734" r="734"/>
          <a:stretch>
            <a:fillRect/>
          </a:stretch>
        </p:blipFill>
        <p:spPr>
          <a:xfrm>
            <a:off x="2196788" y="1296290"/>
            <a:ext cx="2468864" cy="3345369"/>
          </a:xfrm>
          <a:custGeom>
            <a:avLst/>
            <a:gdLst>
              <a:gd name="connsiteX0" fmla="*/ 0 w 3456940"/>
              <a:gd name="connsiteY0" fmla="*/ 0 h 4684235"/>
              <a:gd name="connsiteX1" fmla="*/ 2752931 w 3456940"/>
              <a:gd name="connsiteY1" fmla="*/ 0 h 4684235"/>
              <a:gd name="connsiteX2" fmla="*/ 3456940 w 3456940"/>
              <a:gd name="connsiteY2" fmla="*/ 4684235 h 4684235"/>
              <a:gd name="connsiteX3" fmla="*/ 3456641 w 3456940"/>
              <a:gd name="connsiteY3" fmla="*/ 4684235 h 4684235"/>
              <a:gd name="connsiteX4" fmla="*/ 701205 w 3456940"/>
              <a:gd name="connsiteY4" fmla="*/ 4675211 h 4684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940" h="4684235">
                <a:moveTo>
                  <a:pt x="0" y="0"/>
                </a:moveTo>
                <a:lnTo>
                  <a:pt x="2752931" y="0"/>
                </a:lnTo>
                <a:lnTo>
                  <a:pt x="3456940" y="4684235"/>
                </a:lnTo>
                <a:lnTo>
                  <a:pt x="3456641" y="4684235"/>
                </a:lnTo>
                <a:lnTo>
                  <a:pt x="701205" y="4675211"/>
                </a:lnTo>
                <a:close/>
              </a:path>
            </a:pathLst>
          </a:custGeom>
          <a:ln>
            <a:solidFill>
              <a:schemeClr val="accent2">
                <a:alpha val="25000"/>
              </a:schemeClr>
            </a:solidFill>
          </a:ln>
        </p:spPr>
      </p:pic>
      <p:sp>
        <p:nvSpPr>
          <p:cNvPr id="30" name="任意多边形: 形状 29"/>
          <p:cNvSpPr/>
          <p:nvPr>
            <p:custDataLst>
              <p:tags r:id="rId7"/>
            </p:custDataLst>
          </p:nvPr>
        </p:nvSpPr>
        <p:spPr>
          <a:xfrm>
            <a:off x="2569112" y="3772409"/>
            <a:ext cx="2095272" cy="868898"/>
          </a:xfrm>
          <a:custGeom>
            <a:avLst/>
            <a:gdLst>
              <a:gd name="connsiteX0" fmla="*/ 0 w 2933830"/>
              <a:gd name="connsiteY0" fmla="*/ 0 h 1216645"/>
              <a:gd name="connsiteX1" fmla="*/ 2752688 w 2933830"/>
              <a:gd name="connsiteY1" fmla="*/ 3156 h 1216645"/>
              <a:gd name="connsiteX2" fmla="*/ 2933830 w 2933830"/>
              <a:gd name="connsiteY2" fmla="*/ 1216639 h 1216645"/>
              <a:gd name="connsiteX3" fmla="*/ 169165 w 2933830"/>
              <a:gd name="connsiteY3" fmla="*/ 1210204 h 1216645"/>
              <a:gd name="connsiteX4" fmla="*/ 0 w 2933830"/>
              <a:gd name="connsiteY4" fmla="*/ 0 h 1216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3830" h="1216645">
                <a:moveTo>
                  <a:pt x="0" y="0"/>
                </a:moveTo>
                <a:cubicBezTo>
                  <a:pt x="1884777" y="3156"/>
                  <a:pt x="868285" y="0"/>
                  <a:pt x="2752688" y="3156"/>
                </a:cubicBezTo>
                <a:lnTo>
                  <a:pt x="2933830" y="1216639"/>
                </a:lnTo>
                <a:cubicBezTo>
                  <a:pt x="918436" y="1216882"/>
                  <a:pt x="2184560" y="1209961"/>
                  <a:pt x="169165" y="1210204"/>
                </a:cubicBezTo>
                <a:lnTo>
                  <a:pt x="0" y="0"/>
                </a:lnTo>
                <a:close/>
              </a:path>
            </a:pathLst>
          </a:custGeom>
          <a:solidFill>
            <a:srgbClr val="6C9C96">
              <a:alpha val="8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lIns="274269" tIns="42119" rIns="274269" bIns="42680" rtlCol="0" anchor="ctr"/>
          <a:lstStyle/>
          <a:p>
            <a:pPr marL="0" algn="ctr" rtl="0" eaLnBrk="1" latinLnBrk="0" hangingPunct="1">
              <a:lnSpc>
                <a:spcPct val="130000"/>
              </a:lnSpc>
              <a:spcBef>
                <a:spcPts val="0"/>
              </a:spcBef>
              <a:spcAft>
                <a:spcPts val="0"/>
              </a:spcAft>
            </a:pPr>
            <a:r>
              <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新加坡土生文化馆Peranakan Museum</a:t>
            </a:r>
            <a:endPar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6" name="图片 15" descr="C:/Users/邵琴琴/Downloads/一条小巷，小到无法想象_4_J的新加坡日记_来自小红书网页版.jpg一条小巷，小到无法想象_4_J的新加坡日记_来自小红书网页版"/>
          <p:cNvPicPr>
            <a:picLocks noChangeAspect="1"/>
          </p:cNvPicPr>
          <p:nvPr>
            <p:custDataLst>
              <p:tags r:id="rId8"/>
            </p:custDataLst>
          </p:nvPr>
        </p:nvPicPr>
        <p:blipFill>
          <a:blip r:embed="rId9"/>
          <a:srcRect l="741" r="741"/>
          <a:stretch>
            <a:fillRect/>
          </a:stretch>
        </p:blipFill>
        <p:spPr>
          <a:xfrm>
            <a:off x="4297862" y="1296290"/>
            <a:ext cx="2468070" cy="3340084"/>
          </a:xfrm>
          <a:custGeom>
            <a:avLst/>
            <a:gdLst>
              <a:gd name="connsiteX0" fmla="*/ 0 w 3455828"/>
              <a:gd name="connsiteY0" fmla="*/ 0 h 4676835"/>
              <a:gd name="connsiteX1" fmla="*/ 2752930 w 3455828"/>
              <a:gd name="connsiteY1" fmla="*/ 0 h 4676835"/>
              <a:gd name="connsiteX2" fmla="*/ 3455828 w 3455828"/>
              <a:gd name="connsiteY2" fmla="*/ 4676835 h 4676835"/>
              <a:gd name="connsiteX3" fmla="*/ 1197195 w 3455828"/>
              <a:gd name="connsiteY3" fmla="*/ 4676835 h 4676835"/>
              <a:gd name="connsiteX4" fmla="*/ 701205 w 3455828"/>
              <a:gd name="connsiteY4" fmla="*/ 4675211 h 4676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5828" h="4676835">
                <a:moveTo>
                  <a:pt x="0" y="0"/>
                </a:moveTo>
                <a:lnTo>
                  <a:pt x="2752930" y="0"/>
                </a:lnTo>
                <a:lnTo>
                  <a:pt x="3455828" y="4676835"/>
                </a:lnTo>
                <a:lnTo>
                  <a:pt x="1197195" y="4676835"/>
                </a:lnTo>
                <a:lnTo>
                  <a:pt x="701205" y="4675211"/>
                </a:lnTo>
                <a:close/>
              </a:path>
            </a:pathLst>
          </a:custGeom>
          <a:ln>
            <a:solidFill>
              <a:schemeClr val="accent1">
                <a:alpha val="25000"/>
              </a:schemeClr>
            </a:solidFill>
          </a:ln>
        </p:spPr>
      </p:pic>
      <p:sp>
        <p:nvSpPr>
          <p:cNvPr id="32" name="任意多边形: 形状 31"/>
          <p:cNvSpPr/>
          <p:nvPr>
            <p:custDataLst>
              <p:tags r:id="rId10"/>
            </p:custDataLst>
          </p:nvPr>
        </p:nvSpPr>
        <p:spPr>
          <a:xfrm>
            <a:off x="4670187" y="3772409"/>
            <a:ext cx="2095272" cy="868898"/>
          </a:xfrm>
          <a:custGeom>
            <a:avLst/>
            <a:gdLst>
              <a:gd name="connsiteX0" fmla="*/ 0 w 2933830"/>
              <a:gd name="connsiteY0" fmla="*/ 0 h 1216645"/>
              <a:gd name="connsiteX1" fmla="*/ 2752687 w 2933830"/>
              <a:gd name="connsiteY1" fmla="*/ 3156 h 1216645"/>
              <a:gd name="connsiteX2" fmla="*/ 2933830 w 2933830"/>
              <a:gd name="connsiteY2" fmla="*/ 1216639 h 1216645"/>
              <a:gd name="connsiteX3" fmla="*/ 169165 w 2933830"/>
              <a:gd name="connsiteY3" fmla="*/ 1210204 h 1216645"/>
              <a:gd name="connsiteX4" fmla="*/ 0 w 2933830"/>
              <a:gd name="connsiteY4" fmla="*/ 0 h 1216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3830" h="1216645">
                <a:moveTo>
                  <a:pt x="0" y="0"/>
                </a:moveTo>
                <a:cubicBezTo>
                  <a:pt x="1884777" y="3156"/>
                  <a:pt x="868285" y="0"/>
                  <a:pt x="2752687" y="3156"/>
                </a:cubicBezTo>
                <a:lnTo>
                  <a:pt x="2933830" y="1216639"/>
                </a:lnTo>
                <a:cubicBezTo>
                  <a:pt x="918436" y="1216882"/>
                  <a:pt x="2184560" y="1209961"/>
                  <a:pt x="169165" y="1210204"/>
                </a:cubicBezTo>
                <a:lnTo>
                  <a:pt x="0" y="0"/>
                </a:lnTo>
                <a:close/>
              </a:path>
            </a:pathLst>
          </a:custGeom>
          <a:solidFill>
            <a:srgbClr val="D96057">
              <a:alpha val="83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lIns="274269" tIns="42119" rIns="274269" bIns="42680" rtlCol="0" anchor="ctr"/>
          <a:lstStyle/>
          <a:p>
            <a:pPr marL="0" algn="ctr" rtl="0" eaLnBrk="1" latinLnBrk="0" hangingPunct="1">
              <a:lnSpc>
                <a:spcPts val="2100"/>
              </a:lnSpc>
              <a:spcBef>
                <a:spcPts val="0"/>
              </a:spcBef>
              <a:spcAft>
                <a:spcPts val="0"/>
              </a:spcAft>
            </a:pPr>
            <a:r>
              <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哈芝巷</a:t>
            </a:r>
            <a:endPar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algn="ctr" rtl="0" eaLnBrk="1" latinLnBrk="0" hangingPunct="1">
              <a:lnSpc>
                <a:spcPts val="2100"/>
              </a:lnSpc>
              <a:spcBef>
                <a:spcPts val="0"/>
              </a:spcBef>
              <a:spcAft>
                <a:spcPts val="0"/>
              </a:spcAft>
            </a:pPr>
            <a:r>
              <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Haji Lane</a:t>
            </a:r>
            <a:endParaRPr lang="zh-CN" altLang="zh-CN"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9" name="图片 18" descr="C:/Users/邵琴琴/Downloads/新加坡·甘榜格南 ｜多彩街区哈芝巷_15_Doraemon_来自小红书网页版.jpg新加坡·甘榜格南 ｜多彩街区哈芝巷_15_Doraemon_来自小红书网页版"/>
          <p:cNvPicPr>
            <a:picLocks noChangeAspect="1"/>
          </p:cNvPicPr>
          <p:nvPr>
            <p:custDataLst>
              <p:tags r:id="rId11"/>
            </p:custDataLst>
          </p:nvPr>
        </p:nvPicPr>
        <p:blipFill>
          <a:blip r:embed="rId12"/>
          <a:srcRect l="6618" r="6618"/>
          <a:stretch>
            <a:fillRect/>
          </a:stretch>
        </p:blipFill>
        <p:spPr>
          <a:xfrm>
            <a:off x="6413448" y="1296290"/>
            <a:ext cx="1934185" cy="3345368"/>
          </a:xfrm>
          <a:custGeom>
            <a:avLst/>
            <a:gdLst>
              <a:gd name="connsiteX0" fmla="*/ 2708274 w 2708274"/>
              <a:gd name="connsiteY0" fmla="*/ 0 h 4684234"/>
              <a:gd name="connsiteX1" fmla="*/ 2708274 w 2708274"/>
              <a:gd name="connsiteY1" fmla="*/ 4684234 h 4684234"/>
              <a:gd name="connsiteX2" fmla="*/ 687167 w 2708274"/>
              <a:gd name="connsiteY2" fmla="*/ 4684234 h 4684234"/>
              <a:gd name="connsiteX3" fmla="*/ 0 w 2708274"/>
              <a:gd name="connsiteY3" fmla="*/ 3016 h 4684234"/>
            </a:gdLst>
            <a:ahLst/>
            <a:cxnLst>
              <a:cxn ang="0">
                <a:pos x="connsiteX0" y="connsiteY0"/>
              </a:cxn>
              <a:cxn ang="0">
                <a:pos x="connsiteX1" y="connsiteY1"/>
              </a:cxn>
              <a:cxn ang="0">
                <a:pos x="connsiteX2" y="connsiteY2"/>
              </a:cxn>
              <a:cxn ang="0">
                <a:pos x="connsiteX3" y="connsiteY3"/>
              </a:cxn>
            </a:cxnLst>
            <a:rect l="l" t="t" r="r" b="b"/>
            <a:pathLst>
              <a:path w="2708274" h="4684234">
                <a:moveTo>
                  <a:pt x="2708274" y="0"/>
                </a:moveTo>
                <a:lnTo>
                  <a:pt x="2708274" y="4684234"/>
                </a:lnTo>
                <a:lnTo>
                  <a:pt x="687167" y="4684234"/>
                </a:lnTo>
                <a:lnTo>
                  <a:pt x="0" y="3016"/>
                </a:lnTo>
                <a:close/>
              </a:path>
            </a:pathLst>
          </a:custGeom>
          <a:ln>
            <a:solidFill>
              <a:schemeClr val="accent2">
                <a:alpha val="25000"/>
              </a:schemeClr>
            </a:solidFill>
          </a:ln>
        </p:spPr>
      </p:pic>
      <p:sp>
        <p:nvSpPr>
          <p:cNvPr id="34" name="任意多边形: 形状 33"/>
          <p:cNvSpPr/>
          <p:nvPr>
            <p:custDataLst>
              <p:tags r:id="rId13"/>
            </p:custDataLst>
          </p:nvPr>
        </p:nvSpPr>
        <p:spPr>
          <a:xfrm>
            <a:off x="6782145" y="3767874"/>
            <a:ext cx="1561169" cy="876001"/>
          </a:xfrm>
          <a:custGeom>
            <a:avLst/>
            <a:gdLst>
              <a:gd name="connsiteX0" fmla="*/ 444301 w 2185972"/>
              <a:gd name="connsiteY0" fmla="*/ 1 h 1226590"/>
              <a:gd name="connsiteX1" fmla="*/ 2185972 w 2185972"/>
              <a:gd name="connsiteY1" fmla="*/ 9203 h 1226590"/>
              <a:gd name="connsiteX2" fmla="*/ 2185972 w 2185972"/>
              <a:gd name="connsiteY2" fmla="*/ 1223292 h 1226590"/>
              <a:gd name="connsiteX3" fmla="*/ 167834 w 2185972"/>
              <a:gd name="connsiteY3" fmla="*/ 1226579 h 1226590"/>
              <a:gd name="connsiteX4" fmla="*/ 0 w 2185972"/>
              <a:gd name="connsiteY4" fmla="*/ 440 h 1226590"/>
              <a:gd name="connsiteX5" fmla="*/ 444301 w 2185972"/>
              <a:gd name="connsiteY5" fmla="*/ 1 h 122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5972" h="1226590">
                <a:moveTo>
                  <a:pt x="444301" y="1"/>
                </a:moveTo>
                <a:cubicBezTo>
                  <a:pt x="1618138" y="-55"/>
                  <a:pt x="477923" y="12072"/>
                  <a:pt x="2185972" y="9203"/>
                </a:cubicBezTo>
                <a:lnTo>
                  <a:pt x="2185972" y="1223292"/>
                </a:lnTo>
                <a:cubicBezTo>
                  <a:pt x="170449" y="1223049"/>
                  <a:pt x="2183356" y="1226822"/>
                  <a:pt x="167834" y="1226579"/>
                </a:cubicBezTo>
                <a:lnTo>
                  <a:pt x="0" y="440"/>
                </a:lnTo>
                <a:cubicBezTo>
                  <a:pt x="176674" y="144"/>
                  <a:pt x="322870" y="7"/>
                  <a:pt x="444301" y="1"/>
                </a:cubicBezTo>
                <a:close/>
              </a:path>
            </a:pathLst>
          </a:custGeom>
          <a:solidFill>
            <a:srgbClr val="84C25F">
              <a:alpha val="8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lIns="213320" tIns="42329" rIns="88473" bIns="50888" rtlCol="0" anchor="ctr"/>
          <a:lstStyle/>
          <a:p>
            <a:pPr marL="0" algn="ctr" rtl="0" eaLnBrk="1" latinLnBrk="0" hangingPunct="1">
              <a:lnSpc>
                <a:spcPts val="2100"/>
              </a:lnSpc>
              <a:spcBef>
                <a:spcPts val="0"/>
              </a:spcBef>
              <a:spcAft>
                <a:spcPts val="0"/>
              </a:spcAft>
            </a:pPr>
            <a:r>
              <a:rPr lang="zh-CN" altLang="en-US"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阿拉伯街</a:t>
            </a:r>
            <a:endParaRPr lang="zh-CN" altLang="en-US"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algn="ctr" rtl="0" eaLnBrk="1" latinLnBrk="0" hangingPunct="1">
              <a:lnSpc>
                <a:spcPts val="2100"/>
              </a:lnSpc>
              <a:spcBef>
                <a:spcPts val="0"/>
              </a:spcBef>
              <a:spcAft>
                <a:spcPts val="0"/>
              </a:spcAft>
            </a:pPr>
            <a:r>
              <a:rPr lang="zh-CN" altLang="en-US"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Arab St</a:t>
            </a:r>
            <a:endParaRPr lang="zh-CN" altLang="en-US" sz="1355" b="1" kern="1200" dirty="0">
              <a:ln>
                <a:noFill/>
              </a:ln>
              <a:solidFill>
                <a:srgbClr val="FFFFFF"/>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009015" y="303530"/>
            <a:ext cx="3048000" cy="245745"/>
          </a:xfrm>
          <a:prstGeom prst="rect">
            <a:avLst/>
          </a:prstGeom>
          <a:noFill/>
        </p:spPr>
        <p:txBody>
          <a:bodyPr wrap="square" lIns="0" tIns="0" rIns="0" bIns="0" rtlCol="0">
            <a:sp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699" advTm="0">
        <p:fade/>
      </p:transition>
    </mc:Choice>
    <mc:Fallback>
      <p:transition spd="med"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任意多边形 24"/>
          <p:cNvSpPr/>
          <p:nvPr>
            <p:custDataLst>
              <p:tags r:id="rId1"/>
            </p:custDataLst>
          </p:nvPr>
        </p:nvSpPr>
        <p:spPr>
          <a:xfrm flipH="1">
            <a:off x="8760343" y="4281792"/>
            <a:ext cx="383657" cy="861708"/>
          </a:xfrm>
          <a:custGeom>
            <a:avLst/>
            <a:gdLst>
              <a:gd name="it" fmla="*/ h 7 12"/>
              <a:gd name="ir" fmla="*/ w 7 12"/>
              <a:gd name="ib" fmla="*/ h 11 12"/>
            </a:gdLst>
            <a:ahLst/>
            <a:cxnLst>
              <a:cxn ang="3">
                <a:pos x="l" y="t"/>
              </a:cxn>
              <a:cxn ang="cd2">
                <a:pos x="l" y="vc"/>
              </a:cxn>
              <a:cxn ang="cd4">
                <a:pos x="l" y="b"/>
              </a:cxn>
              <a:cxn ang="cd4">
                <a:pos x="hc" y="b"/>
              </a:cxn>
              <a:cxn ang="cd4">
                <a:pos x="r" y="b"/>
              </a:cxn>
              <a:cxn ang="0">
                <a:pos x="hc" y="vc"/>
              </a:cxn>
            </a:cxnLst>
            <a:rect l="l" t="t" r="r" b="b"/>
            <a:pathLst>
              <a:path w="806" h="1809">
                <a:moveTo>
                  <a:pt x="0" y="0"/>
                </a:moveTo>
                <a:lnTo>
                  <a:pt x="806" y="1809"/>
                </a:lnTo>
                <a:lnTo>
                  <a:pt x="0" y="1809"/>
                </a:lnTo>
                <a:lnTo>
                  <a:pt x="0" y="0"/>
                </a:lnTo>
                <a:close/>
              </a:path>
            </a:pathLst>
          </a:custGeom>
          <a:solidFill>
            <a:schemeClr val="accent1">
              <a:lumMod val="40000"/>
              <a:lumOff val="6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sz="1350"/>
          </a:p>
        </p:txBody>
      </p:sp>
      <p:pic>
        <p:nvPicPr>
          <p:cNvPr id="11" name="图片 10" descr="C:/Users/邵琴琴/Downloads/新加坡｜苏丹回教堂＆哈芝巷感受爆棚多巴胺_1_Combo_来自小红书网页版.jpg新加坡｜苏丹回教堂＆哈芝巷感受爆棚多巴胺_1_Combo_来自小红书网页版"/>
          <p:cNvPicPr>
            <a:picLocks noChangeAspect="1"/>
          </p:cNvPicPr>
          <p:nvPr>
            <p:custDataLst>
              <p:tags r:id="rId2"/>
            </p:custDataLst>
          </p:nvPr>
        </p:nvPicPr>
        <p:blipFill>
          <a:blip r:embed="rId3"/>
          <a:srcRect l="-15692" t="18253" r="15692" b="10395"/>
          <a:stretch>
            <a:fillRect/>
          </a:stretch>
        </p:blipFill>
        <p:spPr>
          <a:xfrm flipH="1">
            <a:off x="-1" y="1"/>
            <a:ext cx="4811078" cy="5143024"/>
          </a:xfrm>
          <a:custGeom>
            <a:avLst/>
            <a:gdLst>
              <a:gd name="connsiteX0" fmla="*/ 4524548 w 6414770"/>
              <a:gd name="connsiteY0" fmla="*/ 3601085 h 6857365"/>
              <a:gd name="connsiteX1" fmla="*/ 1753918 w 6414770"/>
              <a:gd name="connsiteY1" fmla="*/ 3601085 h 6857365"/>
              <a:gd name="connsiteX2" fmla="*/ 3342125 w 6414770"/>
              <a:gd name="connsiteY2" fmla="*/ 6857365 h 6857365"/>
              <a:gd name="connsiteX3" fmla="*/ 6112755 w 6414770"/>
              <a:gd name="connsiteY3" fmla="*/ 6857365 h 6857365"/>
              <a:gd name="connsiteX4" fmla="*/ 2768523 w 6414770"/>
              <a:gd name="connsiteY4" fmla="*/ 0 h 6857365"/>
              <a:gd name="connsiteX5" fmla="*/ 0 w 6414770"/>
              <a:gd name="connsiteY5" fmla="*/ 0 h 6857365"/>
              <a:gd name="connsiteX6" fmla="*/ 0 w 6414770"/>
              <a:gd name="connsiteY6" fmla="*/ 5080 h 6857365"/>
              <a:gd name="connsiteX7" fmla="*/ 1640159 w 6414770"/>
              <a:gd name="connsiteY7" fmla="*/ 3367405 h 6857365"/>
              <a:gd name="connsiteX8" fmla="*/ 4410587 w 6414770"/>
              <a:gd name="connsiteY8" fmla="*/ 3367405 h 6857365"/>
              <a:gd name="connsiteX9" fmla="*/ 5389933 w 6414770"/>
              <a:gd name="connsiteY9" fmla="*/ 0 h 6857365"/>
              <a:gd name="connsiteX10" fmla="*/ 3056429 w 6414770"/>
              <a:gd name="connsiteY10" fmla="*/ 0 h 6857365"/>
              <a:gd name="connsiteX11" fmla="*/ 6400801 w 6414770"/>
              <a:gd name="connsiteY11" fmla="*/ 6857365 h 6857365"/>
              <a:gd name="connsiteX12" fmla="*/ 6414770 w 6414770"/>
              <a:gd name="connsiteY12" fmla="*/ 6857365 h 6857365"/>
              <a:gd name="connsiteX13" fmla="*/ 6414770 w 6414770"/>
              <a:gd name="connsiteY13" fmla="*/ 2100580 h 685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14770" h="6857365">
                <a:moveTo>
                  <a:pt x="4524548" y="3601085"/>
                </a:moveTo>
                <a:lnTo>
                  <a:pt x="1753918" y="3601085"/>
                </a:lnTo>
                <a:lnTo>
                  <a:pt x="3342125" y="6857365"/>
                </a:lnTo>
                <a:lnTo>
                  <a:pt x="6112755" y="6857365"/>
                </a:lnTo>
                <a:close/>
                <a:moveTo>
                  <a:pt x="2768523" y="0"/>
                </a:moveTo>
                <a:lnTo>
                  <a:pt x="0" y="0"/>
                </a:lnTo>
                <a:lnTo>
                  <a:pt x="0" y="5080"/>
                </a:lnTo>
                <a:lnTo>
                  <a:pt x="1640159" y="3367405"/>
                </a:lnTo>
                <a:lnTo>
                  <a:pt x="4410587" y="3367405"/>
                </a:lnTo>
                <a:close/>
                <a:moveTo>
                  <a:pt x="5389933" y="0"/>
                </a:moveTo>
                <a:lnTo>
                  <a:pt x="3056429" y="0"/>
                </a:lnTo>
                <a:lnTo>
                  <a:pt x="6400801" y="6857365"/>
                </a:lnTo>
                <a:lnTo>
                  <a:pt x="6414770" y="6857365"/>
                </a:lnTo>
                <a:lnTo>
                  <a:pt x="6414770" y="2100580"/>
                </a:lnTo>
                <a:close/>
              </a:path>
            </a:pathLst>
          </a:custGeom>
          <a:ln w="9525" cap="flat" cmpd="sng" algn="ctr">
            <a:solidFill>
              <a:schemeClr val="accent1">
                <a:alpha val="50000"/>
              </a:schemeClr>
            </a:solidFill>
            <a:prstDash val="solid"/>
            <a:round/>
            <a:headEnd type="none" w="med" len="med"/>
            <a:tailEnd type="none" w="med" len="med"/>
          </a:ln>
        </p:spPr>
      </p:pic>
      <p:sp>
        <p:nvSpPr>
          <p:cNvPr id="32" name="任意多边形 13"/>
          <p:cNvSpPr/>
          <p:nvPr>
            <p:custDataLst>
              <p:tags r:id="rId4"/>
            </p:custDataLst>
          </p:nvPr>
        </p:nvSpPr>
        <p:spPr>
          <a:xfrm>
            <a:off x="3810" y="0"/>
            <a:ext cx="2518756" cy="5143024"/>
          </a:xfrm>
          <a:custGeom>
            <a:avLst/>
            <a:gdLst/>
            <a:ahLst/>
            <a:cxnLst>
              <a:cxn ang="3">
                <a:pos x="hc" y="t"/>
              </a:cxn>
              <a:cxn ang="cd2">
                <a:pos x="l" y="vc"/>
              </a:cxn>
              <a:cxn ang="cd4">
                <a:pos x="hc" y="b"/>
              </a:cxn>
              <a:cxn ang="0">
                <a:pos x="r" y="vc"/>
              </a:cxn>
            </a:cxnLst>
            <a:rect l="l" t="t" r="r" b="b"/>
            <a:pathLst>
              <a:path w="5289" h="10799">
                <a:moveTo>
                  <a:pt x="1614" y="0"/>
                </a:moveTo>
                <a:lnTo>
                  <a:pt x="5289" y="0"/>
                </a:lnTo>
                <a:lnTo>
                  <a:pt x="22" y="10799"/>
                </a:lnTo>
                <a:lnTo>
                  <a:pt x="0" y="10799"/>
                </a:lnTo>
                <a:lnTo>
                  <a:pt x="0" y="3308"/>
                </a:lnTo>
                <a:lnTo>
                  <a:pt x="1614" y="0"/>
                </a:lnTo>
                <a:close/>
              </a:path>
            </a:pathLst>
          </a:custGeom>
          <a:solidFill>
            <a:schemeClr val="accent1">
              <a:alpha val="2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sz="1350"/>
          </a:p>
        </p:txBody>
      </p:sp>
      <p:sp>
        <p:nvSpPr>
          <p:cNvPr id="20" name="正文"/>
          <p:cNvSpPr txBox="1"/>
          <p:nvPr>
            <p:custDataLst>
              <p:tags r:id="rId5"/>
            </p:custDataLst>
          </p:nvPr>
        </p:nvSpPr>
        <p:spPr>
          <a:xfrm>
            <a:off x="4751629" y="1709958"/>
            <a:ext cx="4035105" cy="1229906"/>
          </a:xfrm>
          <a:prstGeom prst="rect">
            <a:avLst/>
          </a:prstGeom>
          <a:noFill/>
        </p:spPr>
        <p:txBody>
          <a:bodyPr wrap="square" lIns="0" tIns="0" rIns="0" bIns="0" rtlCol="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50000"/>
              </a:lnSpc>
              <a:spcBef>
                <a:spcPct val="0"/>
              </a:spcBef>
              <a:spcAft>
                <a:spcPct val="0"/>
              </a:spcAft>
            </a:pPr>
            <a:r>
              <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苏丹回教堂（</a:t>
            </a:r>
            <a:r>
              <a:rPr lang="en-US" altLang="zh-CN"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Sultan Mosque</a:t>
            </a:r>
            <a:r>
              <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）坐落于新加坡甘榜格南区马斯喀特街，是新加坡</a:t>
            </a:r>
            <a:r>
              <a:rPr lang="zh-CN" altLang="en-US" sz="1200" b="1"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最具代表性的伊斯兰建筑之一</a:t>
            </a:r>
            <a:r>
              <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，也是该国最大的清真寺。</a:t>
            </a:r>
            <a:endPar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1" name="标题"/>
          <p:cNvSpPr txBox="1"/>
          <p:nvPr>
            <p:custDataLst>
              <p:tags r:id="rId6"/>
            </p:custDataLst>
          </p:nvPr>
        </p:nvSpPr>
        <p:spPr>
          <a:xfrm>
            <a:off x="4751629" y="1109648"/>
            <a:ext cx="4035105" cy="544979"/>
          </a:xfrm>
          <a:prstGeom prst="rect">
            <a:avLst/>
          </a:prstGeom>
          <a:noFill/>
        </p:spPr>
        <p:txBody>
          <a:bodyPr wrap="square" lIns="0" tIns="0" rIns="0" bIns="0" rtlCol="0" anchor="b">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spcBef>
                <a:spcPct val="0"/>
              </a:spcBef>
              <a:spcAft>
                <a:spcPct val="0"/>
              </a:spcAft>
              <a:buClr>
                <a:schemeClr val="accent1"/>
              </a:buClr>
              <a:buSzPct val="70000"/>
            </a:pPr>
            <a:r>
              <a:rPr lang="zh-CN" altLang="en-US" b="1" spc="300" dirty="0">
                <a:solidFill>
                  <a:schemeClr val="accent1"/>
                </a:solidFill>
                <a:latin typeface="微软雅黑" panose="020B0503020204020204" pitchFamily="34" charset="-122"/>
                <a:ea typeface="微软雅黑" panose="020B0503020204020204" pitchFamily="34" charset="-122"/>
                <a:cs typeface="+mn-ea"/>
                <a:sym typeface="+mn-ea"/>
              </a:rPr>
              <a:t>建筑介绍</a:t>
            </a:r>
            <a:endParaRPr lang="zh-CN" altLang="en-US" b="1" spc="300" dirty="0">
              <a:solidFill>
                <a:schemeClr val="accent1"/>
              </a:solidFill>
              <a:latin typeface="微软雅黑" panose="020B0503020204020204" pitchFamily="34" charset="-122"/>
              <a:ea typeface="微软雅黑" panose="020B0503020204020204" pitchFamily="34" charset="-122"/>
              <a:cs typeface="+mn-ea"/>
              <a:sym typeface="+mn-ea"/>
            </a:endParaRPr>
          </a:p>
        </p:txBody>
      </p:sp>
      <p:sp>
        <p:nvSpPr>
          <p:cNvPr id="22" name="正文"/>
          <p:cNvSpPr txBox="1"/>
          <p:nvPr>
            <p:custDataLst>
              <p:tags r:id="rId7"/>
            </p:custDataLst>
          </p:nvPr>
        </p:nvSpPr>
        <p:spPr>
          <a:xfrm>
            <a:off x="3850084" y="3593237"/>
            <a:ext cx="4036500" cy="1229906"/>
          </a:xfrm>
          <a:prstGeom prst="rect">
            <a:avLst/>
          </a:prstGeom>
          <a:noFill/>
        </p:spPr>
        <p:txBody>
          <a:bodyPr wrap="square" lIns="0" tIns="0" rIns="0" bIns="0" rtlCol="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50000"/>
              </a:lnSpc>
              <a:spcBef>
                <a:spcPct val="0"/>
              </a:spcBef>
              <a:spcAft>
                <a:spcPct val="0"/>
              </a:spcAft>
            </a:pPr>
            <a:r>
              <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作为新加坡伊斯兰文化的核心地标，苏丹回教堂不仅是穆斯林日常礼拜的场所，更承载着马来社群的历史记忆。</a:t>
            </a:r>
            <a:r>
              <a:rPr lang="en-US" altLang="zh-CN"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1975 </a:t>
            </a:r>
            <a:r>
              <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年，该建筑被列为新加坡国家古迹，成为</a:t>
            </a:r>
            <a:r>
              <a:rPr lang="zh-CN" altLang="en-US" sz="1200" b="1"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城市文化遗产</a:t>
            </a:r>
            <a:r>
              <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的重要象征。</a:t>
            </a:r>
            <a:endParaRPr lang="zh-CN" altLang="en-US" sz="12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3" name="标题"/>
          <p:cNvSpPr txBox="1"/>
          <p:nvPr>
            <p:custDataLst>
              <p:tags r:id="rId8"/>
            </p:custDataLst>
          </p:nvPr>
        </p:nvSpPr>
        <p:spPr>
          <a:xfrm>
            <a:off x="3850084" y="2992927"/>
            <a:ext cx="4035105" cy="544979"/>
          </a:xfrm>
          <a:prstGeom prst="rect">
            <a:avLst/>
          </a:prstGeom>
          <a:noFill/>
        </p:spPr>
        <p:txBody>
          <a:bodyPr wrap="square" lIns="0" tIns="0" rIns="0" bIns="0" rtlCol="0" anchor="b">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spcBef>
                <a:spcPct val="0"/>
              </a:spcBef>
              <a:spcAft>
                <a:spcPct val="0"/>
              </a:spcAft>
              <a:buClr>
                <a:schemeClr val="accent1"/>
              </a:buClr>
              <a:buSzPct val="70000"/>
            </a:pPr>
            <a:r>
              <a:rPr lang="zh-CN" altLang="en-US" b="1" spc="300" dirty="0">
                <a:solidFill>
                  <a:schemeClr val="accent1"/>
                </a:solidFill>
                <a:latin typeface="微软雅黑" panose="020B0503020204020204" pitchFamily="34" charset="-122"/>
                <a:ea typeface="微软雅黑" panose="020B0503020204020204" pitchFamily="34" charset="-122"/>
                <a:cs typeface="+mn-ea"/>
                <a:sym typeface="+mn-ea"/>
              </a:rPr>
              <a:t>文化意义</a:t>
            </a:r>
            <a:endParaRPr lang="zh-CN" altLang="en-US" b="1" spc="300" dirty="0">
              <a:solidFill>
                <a:schemeClr val="accent1"/>
              </a:solidFill>
              <a:latin typeface="微软雅黑" panose="020B0503020204020204" pitchFamily="34" charset="-122"/>
              <a:ea typeface="微软雅黑" panose="020B0503020204020204" pitchFamily="34" charset="-122"/>
              <a:cs typeface="+mn-ea"/>
              <a:sym typeface="+mn-ea"/>
            </a:endParaRPr>
          </a:p>
        </p:txBody>
      </p:sp>
      <p:grpSp>
        <p:nvGrpSpPr>
          <p:cNvPr id="2" name="组合 1"/>
          <p:cNvGrpSpPr/>
          <p:nvPr>
            <p:custDataLst>
              <p:tags r:id="rId9"/>
            </p:custDataLst>
          </p:nvPr>
        </p:nvGrpSpPr>
        <p:grpSpPr>
          <a:xfrm>
            <a:off x="4756005" y="411412"/>
            <a:ext cx="3993515" cy="514985"/>
            <a:chOff x="1031730" y="1861752"/>
            <a:chExt cx="3993515" cy="514985"/>
          </a:xfrm>
        </p:grpSpPr>
        <p:sp>
          <p:nvSpPr>
            <p:cNvPr id="4" name="矩形: 圆角 27"/>
            <p:cNvSpPr/>
            <p:nvPr>
              <p:custDataLst>
                <p:tags r:id="rId10"/>
              </p:custDataLst>
            </p:nvPr>
          </p:nvSpPr>
          <p:spPr>
            <a:xfrm>
              <a:off x="1031730" y="1861752"/>
              <a:ext cx="3993515"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7" name="文本框 6"/>
            <p:cNvSpPr txBox="1"/>
            <p:nvPr>
              <p:custDataLst>
                <p:tags r:id="rId11"/>
              </p:custDataLst>
            </p:nvPr>
          </p:nvSpPr>
          <p:spPr>
            <a:xfrm>
              <a:off x="1686063" y="1933514"/>
              <a:ext cx="3068320" cy="307340"/>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特色行程展示</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苏丹回教堂</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8" name="文本框 7"/>
            <p:cNvSpPr txBox="1"/>
            <p:nvPr>
              <p:custDataLst>
                <p:tags r:id="rId12"/>
              </p:custDataLst>
            </p:nvPr>
          </p:nvSpPr>
          <p:spPr>
            <a:xfrm>
              <a:off x="1207702" y="193358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grpSp>
    </p:spTree>
    <p:custDataLst>
      <p:tags r:id="rId13"/>
    </p:custDataLst>
  </p:cSld>
  <p:clrMapOvr>
    <a:masterClrMapping/>
  </p:clrMapOvr>
  <p:transition spd="slow" advTm="0">
    <p:wipe/>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任意多边形: 形状 9"/>
          <p:cNvSpPr/>
          <p:nvPr>
            <p:custDataLst>
              <p:tags r:id="rId1"/>
            </p:custDataLst>
          </p:nvPr>
        </p:nvSpPr>
        <p:spPr>
          <a:xfrm>
            <a:off x="4981716" y="123372"/>
            <a:ext cx="3911327" cy="5001713"/>
          </a:xfrm>
          <a:custGeom>
            <a:avLst/>
            <a:gdLst>
              <a:gd name="connsiteX0" fmla="*/ 1944793 w 5215103"/>
              <a:gd name="connsiteY0" fmla="*/ 0 h 6668951"/>
              <a:gd name="connsiteX1" fmla="*/ 1993779 w 5215103"/>
              <a:gd name="connsiteY1" fmla="*/ 55759 h 6668951"/>
              <a:gd name="connsiteX2" fmla="*/ 1999827 w 5215103"/>
              <a:gd name="connsiteY2" fmla="*/ 86239 h 6668951"/>
              <a:gd name="connsiteX3" fmla="*/ 1999827 w 5215103"/>
              <a:gd name="connsiteY3" fmla="*/ 86239 h 6668951"/>
              <a:gd name="connsiteX4" fmla="*/ 1996319 w 5215103"/>
              <a:gd name="connsiteY4" fmla="*/ 109099 h 6668951"/>
              <a:gd name="connsiteX5" fmla="*/ 1901734 w 5215103"/>
              <a:gd name="connsiteY5" fmla="*/ 184210 h 6668951"/>
              <a:gd name="connsiteX6" fmla="*/ 1817067 w 5215103"/>
              <a:gd name="connsiteY6" fmla="*/ 184210 h 6668951"/>
              <a:gd name="connsiteX7" fmla="*/ 1197429 w 5215103"/>
              <a:gd name="connsiteY7" fmla="*/ 184210 h 6668951"/>
              <a:gd name="connsiteX8" fmla="*/ 1106472 w 5215103"/>
              <a:gd name="connsiteY8" fmla="*/ 275167 h 6668951"/>
              <a:gd name="connsiteX9" fmla="*/ 1197429 w 5215103"/>
              <a:gd name="connsiteY9" fmla="*/ 366123 h 6668951"/>
              <a:gd name="connsiteX10" fmla="*/ 1341725 w 5215103"/>
              <a:gd name="connsiteY10" fmla="*/ 366123 h 6668951"/>
              <a:gd name="connsiteX11" fmla="*/ 1389017 w 5215103"/>
              <a:gd name="connsiteY11" fmla="*/ 366123 h 6668951"/>
              <a:gd name="connsiteX12" fmla="*/ 1589919 w 5215103"/>
              <a:gd name="connsiteY12" fmla="*/ 546342 h 6668951"/>
              <a:gd name="connsiteX13" fmla="*/ 1389017 w 5215103"/>
              <a:gd name="connsiteY13" fmla="*/ 726561 h 6668951"/>
              <a:gd name="connsiteX14" fmla="*/ 1341725 w 5215103"/>
              <a:gd name="connsiteY14" fmla="*/ 726561 h 6668951"/>
              <a:gd name="connsiteX15" fmla="*/ 916698 w 5215103"/>
              <a:gd name="connsiteY15" fmla="*/ 726561 h 6668951"/>
              <a:gd name="connsiteX16" fmla="*/ 825742 w 5215103"/>
              <a:gd name="connsiteY16" fmla="*/ 817517 h 6668951"/>
              <a:gd name="connsiteX17" fmla="*/ 825742 w 5215103"/>
              <a:gd name="connsiteY17" fmla="*/ 817517 h 6668951"/>
              <a:gd name="connsiteX18" fmla="*/ 873034 w 5215103"/>
              <a:gd name="connsiteY18" fmla="*/ 897225 h 6668951"/>
              <a:gd name="connsiteX19" fmla="*/ 998825 w 5215103"/>
              <a:gd name="connsiteY19" fmla="*/ 897225 h 6668951"/>
              <a:gd name="connsiteX20" fmla="*/ 1116149 w 5215103"/>
              <a:gd name="connsiteY20" fmla="*/ 992898 h 6668951"/>
              <a:gd name="connsiteX21" fmla="*/ 1116149 w 5215103"/>
              <a:gd name="connsiteY21" fmla="*/ 992898 h 6668951"/>
              <a:gd name="connsiteX22" fmla="*/ 1016363 w 5215103"/>
              <a:gd name="connsiteY22" fmla="*/ 1087362 h 6668951"/>
              <a:gd name="connsiteX23" fmla="*/ 1016363 w 5215103"/>
              <a:gd name="connsiteY23" fmla="*/ 1088571 h 6668951"/>
              <a:gd name="connsiteX24" fmla="*/ 998825 w 5215103"/>
              <a:gd name="connsiteY24" fmla="*/ 1088571 h 6668951"/>
              <a:gd name="connsiteX25" fmla="*/ 326571 w 5215103"/>
              <a:gd name="connsiteY25" fmla="*/ 1088571 h 6668951"/>
              <a:gd name="connsiteX26" fmla="*/ 169454 w 5215103"/>
              <a:gd name="connsiteY26" fmla="*/ 1245689 h 6668951"/>
              <a:gd name="connsiteX27" fmla="*/ 326571 w 5215103"/>
              <a:gd name="connsiteY27" fmla="*/ 1402806 h 6668951"/>
              <a:gd name="connsiteX28" fmla="*/ 1301810 w 5215103"/>
              <a:gd name="connsiteY28" fmla="*/ 1402806 h 6668951"/>
              <a:gd name="connsiteX29" fmla="*/ 1424456 w 5215103"/>
              <a:gd name="connsiteY29" fmla="*/ 1402806 h 6668951"/>
              <a:gd name="connsiteX30" fmla="*/ 1514808 w 5215103"/>
              <a:gd name="connsiteY30" fmla="*/ 1402806 h 6668951"/>
              <a:gd name="connsiteX31" fmla="*/ 1618464 w 5215103"/>
              <a:gd name="connsiteY31" fmla="*/ 1506462 h 6668951"/>
              <a:gd name="connsiteX32" fmla="*/ 1618464 w 5215103"/>
              <a:gd name="connsiteY32" fmla="*/ 1506462 h 6668951"/>
              <a:gd name="connsiteX33" fmla="*/ 1618343 w 5215103"/>
              <a:gd name="connsiteY33" fmla="*/ 1508397 h 6668951"/>
              <a:gd name="connsiteX34" fmla="*/ 1618585 w 5215103"/>
              <a:gd name="connsiteY34" fmla="*/ 1512026 h 6668951"/>
              <a:gd name="connsiteX35" fmla="*/ 1602861 w 5215103"/>
              <a:gd name="connsiteY35" fmla="*/ 1560890 h 6668951"/>
              <a:gd name="connsiteX36" fmla="*/ 1514808 w 5215103"/>
              <a:gd name="connsiteY36" fmla="*/ 1610118 h 6668951"/>
              <a:gd name="connsiteX37" fmla="*/ 1501261 w 5215103"/>
              <a:gd name="connsiteY37" fmla="*/ 1610118 h 6668951"/>
              <a:gd name="connsiteX38" fmla="*/ 1457960 w 5215103"/>
              <a:gd name="connsiteY38" fmla="*/ 1610118 h 6668951"/>
              <a:gd name="connsiteX39" fmla="*/ 1301690 w 5215103"/>
              <a:gd name="connsiteY39" fmla="*/ 1610118 h 6668951"/>
              <a:gd name="connsiteX40" fmla="*/ 1173480 w 5215103"/>
              <a:gd name="connsiteY40" fmla="*/ 1610118 h 6668951"/>
              <a:gd name="connsiteX41" fmla="*/ 1016363 w 5215103"/>
              <a:gd name="connsiteY41" fmla="*/ 1767235 h 6668951"/>
              <a:gd name="connsiteX42" fmla="*/ 1016363 w 5215103"/>
              <a:gd name="connsiteY42" fmla="*/ 1767235 h 6668951"/>
              <a:gd name="connsiteX43" fmla="*/ 1173480 w 5215103"/>
              <a:gd name="connsiteY43" fmla="*/ 1924352 h 6668951"/>
              <a:gd name="connsiteX44" fmla="*/ 1257179 w 5215103"/>
              <a:gd name="connsiteY44" fmla="*/ 1924352 h 6668951"/>
              <a:gd name="connsiteX45" fmla="*/ 1309914 w 5215103"/>
              <a:gd name="connsiteY45" fmla="*/ 1924352 h 6668951"/>
              <a:gd name="connsiteX46" fmla="*/ 1417683 w 5215103"/>
              <a:gd name="connsiteY46" fmla="*/ 2033572 h 6668951"/>
              <a:gd name="connsiteX47" fmla="*/ 1309914 w 5215103"/>
              <a:gd name="connsiteY47" fmla="*/ 2142792 h 6668951"/>
              <a:gd name="connsiteX48" fmla="*/ 1257179 w 5215103"/>
              <a:gd name="connsiteY48" fmla="*/ 2142792 h 6668951"/>
              <a:gd name="connsiteX49" fmla="*/ 606939 w 5215103"/>
              <a:gd name="connsiteY49" fmla="*/ 2142792 h 6668951"/>
              <a:gd name="connsiteX50" fmla="*/ 497719 w 5215103"/>
              <a:gd name="connsiteY50" fmla="*/ 2252012 h 6668951"/>
              <a:gd name="connsiteX51" fmla="*/ 606939 w 5215103"/>
              <a:gd name="connsiteY51" fmla="*/ 2361232 h 6668951"/>
              <a:gd name="connsiteX52" fmla="*/ 1167190 w 5215103"/>
              <a:gd name="connsiteY52" fmla="*/ 2361232 h 6668951"/>
              <a:gd name="connsiteX53" fmla="*/ 1174327 w 5215103"/>
              <a:gd name="connsiteY53" fmla="*/ 2361232 h 6668951"/>
              <a:gd name="connsiteX54" fmla="*/ 1174327 w 5215103"/>
              <a:gd name="connsiteY54" fmla="*/ 2361474 h 6668951"/>
              <a:gd name="connsiteX55" fmla="*/ 1363496 w 5215103"/>
              <a:gd name="connsiteY55" fmla="*/ 2513512 h 6668951"/>
              <a:gd name="connsiteX56" fmla="*/ 1174327 w 5215103"/>
              <a:gd name="connsiteY56" fmla="*/ 2665549 h 6668951"/>
              <a:gd name="connsiteX57" fmla="*/ 1174327 w 5215103"/>
              <a:gd name="connsiteY57" fmla="*/ 2665791 h 6668951"/>
              <a:gd name="connsiteX58" fmla="*/ 1167190 w 5215103"/>
              <a:gd name="connsiteY58" fmla="*/ 2665791 h 6668951"/>
              <a:gd name="connsiteX59" fmla="*/ 1079016 w 5215103"/>
              <a:gd name="connsiteY59" fmla="*/ 2665791 h 6668951"/>
              <a:gd name="connsiteX60" fmla="*/ 969796 w 5215103"/>
              <a:gd name="connsiteY60" fmla="*/ 2775011 h 6668951"/>
              <a:gd name="connsiteX61" fmla="*/ 1079016 w 5215103"/>
              <a:gd name="connsiteY61" fmla="*/ 2884231 h 6668951"/>
              <a:gd name="connsiteX62" fmla="*/ 1475014 w 5215103"/>
              <a:gd name="connsiteY62" fmla="*/ 2884231 h 6668951"/>
              <a:gd name="connsiteX63" fmla="*/ 1493278 w 5215103"/>
              <a:gd name="connsiteY63" fmla="*/ 2884231 h 6668951"/>
              <a:gd name="connsiteX64" fmla="*/ 1493278 w 5215103"/>
              <a:gd name="connsiteY64" fmla="*/ 2884956 h 6668951"/>
              <a:gd name="connsiteX65" fmla="*/ 1671199 w 5215103"/>
              <a:gd name="connsiteY65" fmla="*/ 3036510 h 6668951"/>
              <a:gd name="connsiteX66" fmla="*/ 1671199 w 5215103"/>
              <a:gd name="connsiteY66" fmla="*/ 3036510 h 6668951"/>
              <a:gd name="connsiteX67" fmla="*/ 1493278 w 5215103"/>
              <a:gd name="connsiteY67" fmla="*/ 3188063 h 6668951"/>
              <a:gd name="connsiteX68" fmla="*/ 1493278 w 5215103"/>
              <a:gd name="connsiteY68" fmla="*/ 3188789 h 6668951"/>
              <a:gd name="connsiteX69" fmla="*/ 1475014 w 5215103"/>
              <a:gd name="connsiteY69" fmla="*/ 3188789 h 6668951"/>
              <a:gd name="connsiteX70" fmla="*/ 109220 w 5215103"/>
              <a:gd name="connsiteY70" fmla="*/ 3188789 h 6668951"/>
              <a:gd name="connsiteX71" fmla="*/ 0 w 5215103"/>
              <a:gd name="connsiteY71" fmla="*/ 3298009 h 6668951"/>
              <a:gd name="connsiteX72" fmla="*/ 109220 w 5215103"/>
              <a:gd name="connsiteY72" fmla="*/ 3407229 h 6668951"/>
              <a:gd name="connsiteX73" fmla="*/ 1577582 w 5215103"/>
              <a:gd name="connsiteY73" fmla="*/ 3407229 h 6668951"/>
              <a:gd name="connsiteX74" fmla="*/ 1714379 w 5215103"/>
              <a:gd name="connsiteY74" fmla="*/ 3407229 h 6668951"/>
              <a:gd name="connsiteX75" fmla="*/ 1821301 w 5215103"/>
              <a:gd name="connsiteY75" fmla="*/ 3486210 h 6668951"/>
              <a:gd name="connsiteX76" fmla="*/ 1714379 w 5215103"/>
              <a:gd name="connsiteY76" fmla="*/ 3565192 h 6668951"/>
              <a:gd name="connsiteX77" fmla="*/ 1578428 w 5215103"/>
              <a:gd name="connsiteY77" fmla="*/ 3565192 h 6668951"/>
              <a:gd name="connsiteX78" fmla="*/ 1497028 w 5215103"/>
              <a:gd name="connsiteY78" fmla="*/ 3565192 h 6668951"/>
              <a:gd name="connsiteX79" fmla="*/ 1416473 w 5215103"/>
              <a:gd name="connsiteY79" fmla="*/ 3645747 h 6668951"/>
              <a:gd name="connsiteX80" fmla="*/ 1497028 w 5215103"/>
              <a:gd name="connsiteY80" fmla="*/ 3726301 h 6668951"/>
              <a:gd name="connsiteX81" fmla="*/ 1579517 w 5215103"/>
              <a:gd name="connsiteY81" fmla="*/ 3726301 h 6668951"/>
              <a:gd name="connsiteX82" fmla="*/ 1912257 w 5215103"/>
              <a:gd name="connsiteY82" fmla="*/ 3726301 h 6668951"/>
              <a:gd name="connsiteX83" fmla="*/ 2019058 w 5215103"/>
              <a:gd name="connsiteY83" fmla="*/ 3822821 h 6668951"/>
              <a:gd name="connsiteX84" fmla="*/ 1912257 w 5215103"/>
              <a:gd name="connsiteY84" fmla="*/ 3919341 h 6668951"/>
              <a:gd name="connsiteX85" fmla="*/ 1581452 w 5215103"/>
              <a:gd name="connsiteY85" fmla="*/ 3919341 h 6668951"/>
              <a:gd name="connsiteX86" fmla="*/ 1402201 w 5215103"/>
              <a:gd name="connsiteY86" fmla="*/ 3919341 h 6668951"/>
              <a:gd name="connsiteX87" fmla="*/ 1228392 w 5215103"/>
              <a:gd name="connsiteY87" fmla="*/ 4093150 h 6668951"/>
              <a:gd name="connsiteX88" fmla="*/ 1402201 w 5215103"/>
              <a:gd name="connsiteY88" fmla="*/ 4266958 h 6668951"/>
              <a:gd name="connsiteX89" fmla="*/ 1493520 w 5215103"/>
              <a:gd name="connsiteY89" fmla="*/ 4266958 h 6668951"/>
              <a:gd name="connsiteX90" fmla="*/ 1524726 w 5215103"/>
              <a:gd name="connsiteY90" fmla="*/ 4266958 h 6668951"/>
              <a:gd name="connsiteX91" fmla="*/ 1631527 w 5215103"/>
              <a:gd name="connsiteY91" fmla="*/ 4352230 h 6668951"/>
              <a:gd name="connsiteX92" fmla="*/ 1524726 w 5215103"/>
              <a:gd name="connsiteY92" fmla="*/ 4437501 h 6668951"/>
              <a:gd name="connsiteX93" fmla="*/ 1493520 w 5215103"/>
              <a:gd name="connsiteY93" fmla="*/ 4437501 h 6668951"/>
              <a:gd name="connsiteX94" fmla="*/ 1220772 w 5215103"/>
              <a:gd name="connsiteY94" fmla="*/ 4437501 h 6668951"/>
              <a:gd name="connsiteX95" fmla="*/ 1111069 w 5215103"/>
              <a:gd name="connsiteY95" fmla="*/ 4547205 h 6668951"/>
              <a:gd name="connsiteX96" fmla="*/ 1220772 w 5215103"/>
              <a:gd name="connsiteY96" fmla="*/ 4656909 h 6668951"/>
              <a:gd name="connsiteX97" fmla="*/ 1542264 w 5215103"/>
              <a:gd name="connsiteY97" fmla="*/ 4656909 h 6668951"/>
              <a:gd name="connsiteX98" fmla="*/ 1544562 w 5215103"/>
              <a:gd name="connsiteY98" fmla="*/ 4656909 h 6668951"/>
              <a:gd name="connsiteX99" fmla="*/ 1544562 w 5215103"/>
              <a:gd name="connsiteY99" fmla="*/ 4657030 h 6668951"/>
              <a:gd name="connsiteX100" fmla="*/ 1712927 w 5215103"/>
              <a:gd name="connsiteY100" fmla="*/ 4808825 h 6668951"/>
              <a:gd name="connsiteX101" fmla="*/ 1544562 w 5215103"/>
              <a:gd name="connsiteY101" fmla="*/ 4960620 h 6668951"/>
              <a:gd name="connsiteX102" fmla="*/ 1544562 w 5215103"/>
              <a:gd name="connsiteY102" fmla="*/ 4960741 h 6668951"/>
              <a:gd name="connsiteX103" fmla="*/ 1542264 w 5215103"/>
              <a:gd name="connsiteY103" fmla="*/ 4960741 h 6668951"/>
              <a:gd name="connsiteX104" fmla="*/ 1412119 w 5215103"/>
              <a:gd name="connsiteY104" fmla="*/ 4960741 h 6668951"/>
              <a:gd name="connsiteX105" fmla="*/ 1302415 w 5215103"/>
              <a:gd name="connsiteY105" fmla="*/ 5070445 h 6668951"/>
              <a:gd name="connsiteX106" fmla="*/ 1412119 w 5215103"/>
              <a:gd name="connsiteY106" fmla="*/ 5180149 h 6668951"/>
              <a:gd name="connsiteX107" fmla="*/ 1500777 w 5215103"/>
              <a:gd name="connsiteY107" fmla="*/ 5180149 h 6668951"/>
              <a:gd name="connsiteX108" fmla="*/ 1509486 w 5215103"/>
              <a:gd name="connsiteY108" fmla="*/ 5180149 h 6668951"/>
              <a:gd name="connsiteX109" fmla="*/ 1509486 w 5215103"/>
              <a:gd name="connsiteY109" fmla="*/ 5180512 h 6668951"/>
              <a:gd name="connsiteX110" fmla="*/ 1671441 w 5215103"/>
              <a:gd name="connsiteY110" fmla="*/ 5332065 h 6668951"/>
              <a:gd name="connsiteX111" fmla="*/ 1509486 w 5215103"/>
              <a:gd name="connsiteY111" fmla="*/ 5483618 h 6668951"/>
              <a:gd name="connsiteX112" fmla="*/ 1509486 w 5215103"/>
              <a:gd name="connsiteY112" fmla="*/ 5483981 h 6668951"/>
              <a:gd name="connsiteX113" fmla="*/ 1500777 w 5215103"/>
              <a:gd name="connsiteY113" fmla="*/ 5483981 h 6668951"/>
              <a:gd name="connsiteX114" fmla="*/ 1003663 w 5215103"/>
              <a:gd name="connsiteY114" fmla="*/ 5483981 h 6668951"/>
              <a:gd name="connsiteX115" fmla="*/ 893959 w 5215103"/>
              <a:gd name="connsiteY115" fmla="*/ 5593685 h 6668951"/>
              <a:gd name="connsiteX116" fmla="*/ 1003663 w 5215103"/>
              <a:gd name="connsiteY116" fmla="*/ 5703389 h 6668951"/>
              <a:gd name="connsiteX117" fmla="*/ 1729377 w 5215103"/>
              <a:gd name="connsiteY117" fmla="*/ 5703389 h 6668951"/>
              <a:gd name="connsiteX118" fmla="*/ 1763728 w 5215103"/>
              <a:gd name="connsiteY118" fmla="*/ 5703389 h 6668951"/>
              <a:gd name="connsiteX119" fmla="*/ 1857829 w 5215103"/>
              <a:gd name="connsiteY119" fmla="*/ 5781161 h 6668951"/>
              <a:gd name="connsiteX120" fmla="*/ 1763728 w 5215103"/>
              <a:gd name="connsiteY120" fmla="*/ 5858934 h 6668951"/>
              <a:gd name="connsiteX121" fmla="*/ 1729377 w 5215103"/>
              <a:gd name="connsiteY121" fmla="*/ 5858934 h 6668951"/>
              <a:gd name="connsiteX122" fmla="*/ 551422 w 5215103"/>
              <a:gd name="connsiteY122" fmla="*/ 5858934 h 6668951"/>
              <a:gd name="connsiteX123" fmla="*/ 450548 w 5215103"/>
              <a:gd name="connsiteY123" fmla="*/ 5959808 h 6668951"/>
              <a:gd name="connsiteX124" fmla="*/ 523603 w 5215103"/>
              <a:gd name="connsiteY124" fmla="*/ 6056691 h 6668951"/>
              <a:gd name="connsiteX125" fmla="*/ 2014220 w 5215103"/>
              <a:gd name="connsiteY125" fmla="*/ 6056691 h 6668951"/>
              <a:gd name="connsiteX126" fmla="*/ 2183311 w 5215103"/>
              <a:gd name="connsiteY126" fmla="*/ 6201834 h 6668951"/>
              <a:gd name="connsiteX127" fmla="*/ 2014220 w 5215103"/>
              <a:gd name="connsiteY127" fmla="*/ 6346977 h 6668951"/>
              <a:gd name="connsiteX128" fmla="*/ 1949510 w 5215103"/>
              <a:gd name="connsiteY128" fmla="*/ 6346977 h 6668951"/>
              <a:gd name="connsiteX129" fmla="*/ 1371358 w 5215103"/>
              <a:gd name="connsiteY129" fmla="*/ 6346977 h 6668951"/>
              <a:gd name="connsiteX130" fmla="*/ 1270484 w 5215103"/>
              <a:gd name="connsiteY130" fmla="*/ 6447850 h 6668951"/>
              <a:gd name="connsiteX131" fmla="*/ 1359263 w 5215103"/>
              <a:gd name="connsiteY131" fmla="*/ 6547878 h 6668951"/>
              <a:gd name="connsiteX132" fmla="*/ 1705308 w 5215103"/>
              <a:gd name="connsiteY132" fmla="*/ 6547878 h 6668951"/>
              <a:gd name="connsiteX133" fmla="*/ 1854684 w 5215103"/>
              <a:gd name="connsiteY133" fmla="*/ 6668952 h 6668951"/>
              <a:gd name="connsiteX134" fmla="*/ 5215104 w 5215103"/>
              <a:gd name="connsiteY134" fmla="*/ 6668952 h 6668951"/>
              <a:gd name="connsiteX135" fmla="*/ 5215104 w 5215103"/>
              <a:gd name="connsiteY135" fmla="*/ 0 h 6668951"/>
              <a:gd name="connsiteX136" fmla="*/ 1944793 w 5215103"/>
              <a:gd name="connsiteY136" fmla="*/ 0 h 666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215103" h="6668951">
                <a:moveTo>
                  <a:pt x="1944793" y="0"/>
                </a:moveTo>
                <a:cubicBezTo>
                  <a:pt x="1967653" y="11370"/>
                  <a:pt x="1985433" y="31327"/>
                  <a:pt x="1993779" y="55759"/>
                </a:cubicBezTo>
                <a:cubicBezTo>
                  <a:pt x="1997649" y="65314"/>
                  <a:pt x="1999827" y="75595"/>
                  <a:pt x="1999827" y="86239"/>
                </a:cubicBezTo>
                <a:lnTo>
                  <a:pt x="1999827" y="86239"/>
                </a:lnTo>
                <a:cubicBezTo>
                  <a:pt x="1999827" y="94101"/>
                  <a:pt x="1998496" y="101721"/>
                  <a:pt x="1996319" y="109099"/>
                </a:cubicBezTo>
                <a:cubicBezTo>
                  <a:pt x="1986280" y="152158"/>
                  <a:pt x="1947817" y="184210"/>
                  <a:pt x="1901734" y="184210"/>
                </a:cubicBezTo>
                <a:lnTo>
                  <a:pt x="1817067" y="184210"/>
                </a:lnTo>
                <a:lnTo>
                  <a:pt x="1197429" y="184210"/>
                </a:lnTo>
                <a:cubicBezTo>
                  <a:pt x="1147233" y="184210"/>
                  <a:pt x="1106472" y="224971"/>
                  <a:pt x="1106472" y="275167"/>
                </a:cubicBezTo>
                <a:cubicBezTo>
                  <a:pt x="1106472" y="325362"/>
                  <a:pt x="1147233" y="366123"/>
                  <a:pt x="1197429" y="366123"/>
                </a:cubicBezTo>
                <a:lnTo>
                  <a:pt x="1341725" y="366123"/>
                </a:lnTo>
                <a:lnTo>
                  <a:pt x="1389017" y="366123"/>
                </a:lnTo>
                <a:cubicBezTo>
                  <a:pt x="1499930" y="366123"/>
                  <a:pt x="1589919" y="446798"/>
                  <a:pt x="1589919" y="546342"/>
                </a:cubicBezTo>
                <a:cubicBezTo>
                  <a:pt x="1589919" y="645886"/>
                  <a:pt x="1500051" y="726561"/>
                  <a:pt x="1389017" y="726561"/>
                </a:cubicBezTo>
                <a:lnTo>
                  <a:pt x="1341725" y="726561"/>
                </a:lnTo>
                <a:lnTo>
                  <a:pt x="916698" y="726561"/>
                </a:lnTo>
                <a:cubicBezTo>
                  <a:pt x="866503" y="726561"/>
                  <a:pt x="825742" y="767322"/>
                  <a:pt x="825742" y="817517"/>
                </a:cubicBezTo>
                <a:lnTo>
                  <a:pt x="825742" y="817517"/>
                </a:lnTo>
                <a:cubicBezTo>
                  <a:pt x="825742" y="851868"/>
                  <a:pt x="844852" y="881864"/>
                  <a:pt x="873034" y="897225"/>
                </a:cubicBezTo>
                <a:lnTo>
                  <a:pt x="998825" y="897225"/>
                </a:lnTo>
                <a:cubicBezTo>
                  <a:pt x="1063655" y="897225"/>
                  <a:pt x="1116149" y="940042"/>
                  <a:pt x="1116149" y="992898"/>
                </a:cubicBezTo>
                <a:lnTo>
                  <a:pt x="1116149" y="992898"/>
                </a:lnTo>
                <a:cubicBezTo>
                  <a:pt x="1116149" y="1040916"/>
                  <a:pt x="1072848" y="1080468"/>
                  <a:pt x="1016363" y="1087362"/>
                </a:cubicBezTo>
                <a:lnTo>
                  <a:pt x="1016363" y="1088571"/>
                </a:lnTo>
                <a:lnTo>
                  <a:pt x="998825" y="1088571"/>
                </a:lnTo>
                <a:lnTo>
                  <a:pt x="326571" y="1088571"/>
                </a:lnTo>
                <a:cubicBezTo>
                  <a:pt x="239849" y="1088571"/>
                  <a:pt x="169454" y="1158966"/>
                  <a:pt x="169454" y="1245689"/>
                </a:cubicBezTo>
                <a:cubicBezTo>
                  <a:pt x="169454" y="1332412"/>
                  <a:pt x="239849" y="1402806"/>
                  <a:pt x="326571" y="1402806"/>
                </a:cubicBezTo>
                <a:lnTo>
                  <a:pt x="1301810" y="1402806"/>
                </a:lnTo>
                <a:lnTo>
                  <a:pt x="1424456" y="1402806"/>
                </a:lnTo>
                <a:lnTo>
                  <a:pt x="1514808" y="1402806"/>
                </a:lnTo>
                <a:cubicBezTo>
                  <a:pt x="1572018" y="1402806"/>
                  <a:pt x="1618464" y="1449251"/>
                  <a:pt x="1618464" y="1506462"/>
                </a:cubicBezTo>
                <a:lnTo>
                  <a:pt x="1618464" y="1506462"/>
                </a:lnTo>
                <a:cubicBezTo>
                  <a:pt x="1618464" y="1507067"/>
                  <a:pt x="1618343" y="1507792"/>
                  <a:pt x="1618343" y="1508397"/>
                </a:cubicBezTo>
                <a:cubicBezTo>
                  <a:pt x="1618343" y="1509607"/>
                  <a:pt x="1618585" y="1510816"/>
                  <a:pt x="1618585" y="1512026"/>
                </a:cubicBezTo>
                <a:cubicBezTo>
                  <a:pt x="1618585" y="1529806"/>
                  <a:pt x="1612779" y="1546497"/>
                  <a:pt x="1602861" y="1560890"/>
                </a:cubicBezTo>
                <a:cubicBezTo>
                  <a:pt x="1584597" y="1590403"/>
                  <a:pt x="1552061" y="1610118"/>
                  <a:pt x="1514808" y="1610118"/>
                </a:cubicBezTo>
                <a:lnTo>
                  <a:pt x="1501261" y="1610118"/>
                </a:lnTo>
                <a:lnTo>
                  <a:pt x="1457960" y="1610118"/>
                </a:lnTo>
                <a:lnTo>
                  <a:pt x="1301690" y="1610118"/>
                </a:lnTo>
                <a:lnTo>
                  <a:pt x="1173480" y="1610118"/>
                </a:lnTo>
                <a:cubicBezTo>
                  <a:pt x="1086757" y="1610118"/>
                  <a:pt x="1016363" y="1680512"/>
                  <a:pt x="1016363" y="1767235"/>
                </a:cubicBezTo>
                <a:lnTo>
                  <a:pt x="1016363" y="1767235"/>
                </a:lnTo>
                <a:cubicBezTo>
                  <a:pt x="1016363" y="1853958"/>
                  <a:pt x="1086757" y="1924352"/>
                  <a:pt x="1173480" y="1924352"/>
                </a:cubicBezTo>
                <a:lnTo>
                  <a:pt x="1257179" y="1924352"/>
                </a:lnTo>
                <a:lnTo>
                  <a:pt x="1309914" y="1924352"/>
                </a:lnTo>
                <a:cubicBezTo>
                  <a:pt x="1369423" y="1924352"/>
                  <a:pt x="1417683" y="1973217"/>
                  <a:pt x="1417683" y="2033572"/>
                </a:cubicBezTo>
                <a:cubicBezTo>
                  <a:pt x="1417683" y="2093928"/>
                  <a:pt x="1369423" y="2142792"/>
                  <a:pt x="1309914" y="2142792"/>
                </a:cubicBezTo>
                <a:lnTo>
                  <a:pt x="1257179" y="2142792"/>
                </a:lnTo>
                <a:lnTo>
                  <a:pt x="606939" y="2142792"/>
                </a:lnTo>
                <a:cubicBezTo>
                  <a:pt x="546584" y="2142792"/>
                  <a:pt x="497719" y="2191657"/>
                  <a:pt x="497719" y="2252012"/>
                </a:cubicBezTo>
                <a:cubicBezTo>
                  <a:pt x="497719" y="2312368"/>
                  <a:pt x="546584" y="2361232"/>
                  <a:pt x="606939" y="2361232"/>
                </a:cubicBezTo>
                <a:lnTo>
                  <a:pt x="1167190" y="2361232"/>
                </a:lnTo>
                <a:lnTo>
                  <a:pt x="1174327" y="2361232"/>
                </a:lnTo>
                <a:lnTo>
                  <a:pt x="1174327" y="2361474"/>
                </a:lnTo>
                <a:cubicBezTo>
                  <a:pt x="1279434" y="2364377"/>
                  <a:pt x="1363496" y="2431264"/>
                  <a:pt x="1363496" y="2513512"/>
                </a:cubicBezTo>
                <a:cubicBezTo>
                  <a:pt x="1363496" y="2595759"/>
                  <a:pt x="1279434" y="2662646"/>
                  <a:pt x="1174327" y="2665549"/>
                </a:cubicBezTo>
                <a:lnTo>
                  <a:pt x="1174327" y="2665791"/>
                </a:lnTo>
                <a:lnTo>
                  <a:pt x="1167190" y="2665791"/>
                </a:lnTo>
                <a:lnTo>
                  <a:pt x="1079016" y="2665791"/>
                </a:lnTo>
                <a:cubicBezTo>
                  <a:pt x="1018661" y="2665791"/>
                  <a:pt x="969796" y="2714655"/>
                  <a:pt x="969796" y="2775011"/>
                </a:cubicBezTo>
                <a:cubicBezTo>
                  <a:pt x="969796" y="2835366"/>
                  <a:pt x="1018661" y="2884231"/>
                  <a:pt x="1079016" y="2884231"/>
                </a:cubicBezTo>
                <a:lnTo>
                  <a:pt x="1475014" y="2884231"/>
                </a:lnTo>
                <a:lnTo>
                  <a:pt x="1493278" y="2884231"/>
                </a:lnTo>
                <a:lnTo>
                  <a:pt x="1493278" y="2884956"/>
                </a:lnTo>
                <a:cubicBezTo>
                  <a:pt x="1593064" y="2892092"/>
                  <a:pt x="1671199" y="2957286"/>
                  <a:pt x="1671199" y="3036510"/>
                </a:cubicBezTo>
                <a:lnTo>
                  <a:pt x="1671199" y="3036510"/>
                </a:lnTo>
                <a:cubicBezTo>
                  <a:pt x="1671199" y="3115854"/>
                  <a:pt x="1593064" y="3180927"/>
                  <a:pt x="1493278" y="3188063"/>
                </a:cubicBezTo>
                <a:lnTo>
                  <a:pt x="1493278" y="3188789"/>
                </a:lnTo>
                <a:lnTo>
                  <a:pt x="1475014" y="3188789"/>
                </a:lnTo>
                <a:lnTo>
                  <a:pt x="109220" y="3188789"/>
                </a:lnTo>
                <a:cubicBezTo>
                  <a:pt x="48865" y="3188789"/>
                  <a:pt x="0" y="3237653"/>
                  <a:pt x="0" y="3298009"/>
                </a:cubicBezTo>
                <a:cubicBezTo>
                  <a:pt x="0" y="3358364"/>
                  <a:pt x="48865" y="3407229"/>
                  <a:pt x="109220" y="3407229"/>
                </a:cubicBezTo>
                <a:lnTo>
                  <a:pt x="1577582" y="3407229"/>
                </a:lnTo>
                <a:lnTo>
                  <a:pt x="1714379" y="3407229"/>
                </a:lnTo>
                <a:cubicBezTo>
                  <a:pt x="1773404" y="3407229"/>
                  <a:pt x="1821301" y="3442547"/>
                  <a:pt x="1821301" y="3486210"/>
                </a:cubicBezTo>
                <a:cubicBezTo>
                  <a:pt x="1821301" y="3529874"/>
                  <a:pt x="1773404" y="3565192"/>
                  <a:pt x="1714379" y="3565192"/>
                </a:cubicBezTo>
                <a:lnTo>
                  <a:pt x="1578428" y="3565192"/>
                </a:lnTo>
                <a:lnTo>
                  <a:pt x="1497028" y="3565192"/>
                </a:lnTo>
                <a:cubicBezTo>
                  <a:pt x="1452517" y="3565192"/>
                  <a:pt x="1416473" y="3601236"/>
                  <a:pt x="1416473" y="3645747"/>
                </a:cubicBezTo>
                <a:cubicBezTo>
                  <a:pt x="1416473" y="3690257"/>
                  <a:pt x="1452517" y="3726301"/>
                  <a:pt x="1497028" y="3726301"/>
                </a:cubicBezTo>
                <a:lnTo>
                  <a:pt x="1579517" y="3726301"/>
                </a:lnTo>
                <a:lnTo>
                  <a:pt x="1912257" y="3726301"/>
                </a:lnTo>
                <a:cubicBezTo>
                  <a:pt x="1971282" y="3726301"/>
                  <a:pt x="2019058" y="3769481"/>
                  <a:pt x="2019058" y="3822821"/>
                </a:cubicBezTo>
                <a:cubicBezTo>
                  <a:pt x="2019058" y="3876161"/>
                  <a:pt x="1971161" y="3919341"/>
                  <a:pt x="1912257" y="3919341"/>
                </a:cubicBezTo>
                <a:lnTo>
                  <a:pt x="1581452" y="3919341"/>
                </a:lnTo>
                <a:lnTo>
                  <a:pt x="1402201" y="3919341"/>
                </a:lnTo>
                <a:cubicBezTo>
                  <a:pt x="1306165" y="3919341"/>
                  <a:pt x="1228392" y="3997234"/>
                  <a:pt x="1228392" y="4093150"/>
                </a:cubicBezTo>
                <a:cubicBezTo>
                  <a:pt x="1228392" y="4189065"/>
                  <a:pt x="1306286" y="4266958"/>
                  <a:pt x="1402201" y="4266958"/>
                </a:cubicBezTo>
                <a:lnTo>
                  <a:pt x="1493520" y="4266958"/>
                </a:lnTo>
                <a:lnTo>
                  <a:pt x="1524726" y="4266958"/>
                </a:lnTo>
                <a:cubicBezTo>
                  <a:pt x="1583750" y="4266958"/>
                  <a:pt x="1631527" y="4305179"/>
                  <a:pt x="1631527" y="4352230"/>
                </a:cubicBezTo>
                <a:cubicBezTo>
                  <a:pt x="1631527" y="4399401"/>
                  <a:pt x="1583629" y="4437501"/>
                  <a:pt x="1524726" y="4437501"/>
                </a:cubicBezTo>
                <a:lnTo>
                  <a:pt x="1493520" y="4437501"/>
                </a:lnTo>
                <a:lnTo>
                  <a:pt x="1220772" y="4437501"/>
                </a:lnTo>
                <a:cubicBezTo>
                  <a:pt x="1160175" y="4437501"/>
                  <a:pt x="1111069" y="4486608"/>
                  <a:pt x="1111069" y="4547205"/>
                </a:cubicBezTo>
                <a:cubicBezTo>
                  <a:pt x="1111069" y="4607802"/>
                  <a:pt x="1160175" y="4656909"/>
                  <a:pt x="1220772" y="4656909"/>
                </a:cubicBezTo>
                <a:lnTo>
                  <a:pt x="1542264" y="4656909"/>
                </a:lnTo>
                <a:lnTo>
                  <a:pt x="1544562" y="4656909"/>
                </a:lnTo>
                <a:lnTo>
                  <a:pt x="1544562" y="4657030"/>
                </a:lnTo>
                <a:cubicBezTo>
                  <a:pt x="1637695" y="4658118"/>
                  <a:pt x="1712927" y="4725610"/>
                  <a:pt x="1712927" y="4808825"/>
                </a:cubicBezTo>
                <a:cubicBezTo>
                  <a:pt x="1712927" y="4892040"/>
                  <a:pt x="1637695" y="4959532"/>
                  <a:pt x="1544562" y="4960620"/>
                </a:cubicBezTo>
                <a:lnTo>
                  <a:pt x="1544562" y="4960741"/>
                </a:lnTo>
                <a:lnTo>
                  <a:pt x="1542264" y="4960741"/>
                </a:lnTo>
                <a:lnTo>
                  <a:pt x="1412119" y="4960741"/>
                </a:lnTo>
                <a:cubicBezTo>
                  <a:pt x="1351522" y="4960741"/>
                  <a:pt x="1302415" y="5009848"/>
                  <a:pt x="1302415" y="5070445"/>
                </a:cubicBezTo>
                <a:cubicBezTo>
                  <a:pt x="1302415" y="5131042"/>
                  <a:pt x="1351522" y="5180149"/>
                  <a:pt x="1412119" y="5180149"/>
                </a:cubicBezTo>
                <a:lnTo>
                  <a:pt x="1500777" y="5180149"/>
                </a:lnTo>
                <a:lnTo>
                  <a:pt x="1509486" y="5180149"/>
                </a:lnTo>
                <a:lnTo>
                  <a:pt x="1509486" y="5180512"/>
                </a:lnTo>
                <a:cubicBezTo>
                  <a:pt x="1599716" y="5184503"/>
                  <a:pt x="1671441" y="5250785"/>
                  <a:pt x="1671441" y="5332065"/>
                </a:cubicBezTo>
                <a:cubicBezTo>
                  <a:pt x="1671441" y="5413345"/>
                  <a:pt x="1599595" y="5479506"/>
                  <a:pt x="1509486" y="5483618"/>
                </a:cubicBezTo>
                <a:lnTo>
                  <a:pt x="1509486" y="5483981"/>
                </a:lnTo>
                <a:lnTo>
                  <a:pt x="1500777" y="5483981"/>
                </a:lnTo>
                <a:lnTo>
                  <a:pt x="1003663" y="5483981"/>
                </a:lnTo>
                <a:cubicBezTo>
                  <a:pt x="943066" y="5483981"/>
                  <a:pt x="893959" y="5533088"/>
                  <a:pt x="893959" y="5593685"/>
                </a:cubicBezTo>
                <a:cubicBezTo>
                  <a:pt x="893959" y="5654282"/>
                  <a:pt x="943066" y="5703389"/>
                  <a:pt x="1003663" y="5703389"/>
                </a:cubicBezTo>
                <a:lnTo>
                  <a:pt x="1729377" y="5703389"/>
                </a:lnTo>
                <a:lnTo>
                  <a:pt x="1763728" y="5703389"/>
                </a:lnTo>
                <a:cubicBezTo>
                  <a:pt x="1815737" y="5703389"/>
                  <a:pt x="1857829" y="5738223"/>
                  <a:pt x="1857829" y="5781161"/>
                </a:cubicBezTo>
                <a:cubicBezTo>
                  <a:pt x="1857829" y="5824099"/>
                  <a:pt x="1815737" y="5858934"/>
                  <a:pt x="1763728" y="5858934"/>
                </a:cubicBezTo>
                <a:lnTo>
                  <a:pt x="1729377" y="5858934"/>
                </a:lnTo>
                <a:lnTo>
                  <a:pt x="551422" y="5858934"/>
                </a:lnTo>
                <a:cubicBezTo>
                  <a:pt x="495663" y="5858934"/>
                  <a:pt x="450548" y="5904049"/>
                  <a:pt x="450548" y="5959808"/>
                </a:cubicBezTo>
                <a:cubicBezTo>
                  <a:pt x="450548" y="6005891"/>
                  <a:pt x="481390" y="6044596"/>
                  <a:pt x="523603" y="6056691"/>
                </a:cubicBezTo>
                <a:lnTo>
                  <a:pt x="2014220" y="6056691"/>
                </a:lnTo>
                <a:cubicBezTo>
                  <a:pt x="2107595" y="6056691"/>
                  <a:pt x="2183311" y="6121642"/>
                  <a:pt x="2183311" y="6201834"/>
                </a:cubicBezTo>
                <a:cubicBezTo>
                  <a:pt x="2183311" y="6282025"/>
                  <a:pt x="2107595" y="6346977"/>
                  <a:pt x="2014220" y="6346977"/>
                </a:cubicBezTo>
                <a:lnTo>
                  <a:pt x="1949510" y="6346977"/>
                </a:lnTo>
                <a:lnTo>
                  <a:pt x="1371358" y="6346977"/>
                </a:lnTo>
                <a:cubicBezTo>
                  <a:pt x="1315599" y="6346977"/>
                  <a:pt x="1270484" y="6392092"/>
                  <a:pt x="1270484" y="6447850"/>
                </a:cubicBezTo>
                <a:cubicBezTo>
                  <a:pt x="1270484" y="6499497"/>
                  <a:pt x="1309309" y="6541952"/>
                  <a:pt x="1359263" y="6547878"/>
                </a:cubicBezTo>
                <a:lnTo>
                  <a:pt x="1705308" y="6547878"/>
                </a:lnTo>
                <a:cubicBezTo>
                  <a:pt x="1778847" y="6547878"/>
                  <a:pt x="1840049" y="6599767"/>
                  <a:pt x="1854684" y="6668952"/>
                </a:cubicBezTo>
                <a:lnTo>
                  <a:pt x="5215104" y="6668952"/>
                </a:lnTo>
                <a:lnTo>
                  <a:pt x="5215104" y="0"/>
                </a:lnTo>
                <a:lnTo>
                  <a:pt x="1944793" y="0"/>
                </a:lnTo>
                <a:close/>
              </a:path>
            </a:pathLst>
          </a:custGeom>
          <a:solidFill>
            <a:schemeClr val="accent1">
              <a:lumMod val="20000"/>
              <a:lumOff val="80000"/>
              <a:alpha val="80000"/>
            </a:schemeClr>
          </a:solidFill>
          <a:ln w="12084" cap="flat">
            <a:noFill/>
            <a:prstDash val="solid"/>
            <a:miter/>
          </a:ln>
        </p:spPr>
        <p:txBody>
          <a:bodyPr rtlCol="0" anchor="ctr"/>
          <a:lstStyle/>
          <a:p>
            <a:endParaRPr lang="zh-CN" altLang="en-US" sz="1350">
              <a:solidFill>
                <a:schemeClr val="accent6">
                  <a:lumMod val="20000"/>
                  <a:lumOff val="80000"/>
                </a:schemeClr>
              </a:solidFill>
            </a:endParaRPr>
          </a:p>
        </p:txBody>
      </p:sp>
      <p:pic>
        <p:nvPicPr>
          <p:cNvPr id="14" name="图片 13" descr="C:/Users/邵琴琴/Downloads/新加坡小众打卡地🍃马卡龙色调的文化博物馆_1_胖亿点_来自小红书网页版.jpg新加坡小众打卡地🍃马卡龙色调的文化博物馆_1_胖亿点_来自小红书网页版"/>
          <p:cNvPicPr>
            <a:picLocks noChangeAspect="1"/>
          </p:cNvPicPr>
          <p:nvPr>
            <p:custDataLst>
              <p:tags r:id="rId2"/>
            </p:custDataLst>
          </p:nvPr>
        </p:nvPicPr>
        <p:blipFill rotWithShape="1">
          <a:blip r:embed="rId3"/>
          <a:srcRect l="-16307" t="-2355" r="16307" b="3778"/>
          <a:stretch>
            <a:fillRect/>
          </a:stretch>
        </p:blipFill>
        <p:spPr>
          <a:xfrm>
            <a:off x="5230691" y="0"/>
            <a:ext cx="3913309" cy="5143500"/>
          </a:xfrm>
          <a:custGeom>
            <a:avLst/>
            <a:gdLst>
              <a:gd name="connsiteX0" fmla="*/ 1903444 w 5217745"/>
              <a:gd name="connsiteY0" fmla="*/ 0 h 6858000"/>
              <a:gd name="connsiteX1" fmla="*/ 2093995 w 5217745"/>
              <a:gd name="connsiteY1" fmla="*/ 0 h 6858000"/>
              <a:gd name="connsiteX2" fmla="*/ 2181039 w 5217745"/>
              <a:gd name="connsiteY2" fmla="*/ 0 h 6858000"/>
              <a:gd name="connsiteX3" fmla="*/ 5217745 w 5217745"/>
              <a:gd name="connsiteY3" fmla="*/ 0 h 6858000"/>
              <a:gd name="connsiteX4" fmla="*/ 5217745 w 5217745"/>
              <a:gd name="connsiteY4" fmla="*/ 6858000 h 6858000"/>
              <a:gd name="connsiteX5" fmla="*/ 1761928 w 5217745"/>
              <a:gd name="connsiteY5" fmla="*/ 6858000 h 6858000"/>
              <a:gd name="connsiteX6" fmla="*/ 1766819 w 5217745"/>
              <a:gd name="connsiteY6" fmla="*/ 6857002 h 6858000"/>
              <a:gd name="connsiteX7" fmla="*/ 1859499 w 5217745"/>
              <a:gd name="connsiteY7" fmla="*/ 6713589 h 6858000"/>
              <a:gd name="connsiteX8" fmla="*/ 1701635 w 5217745"/>
              <a:gd name="connsiteY8" fmla="*/ 6563714 h 6858000"/>
              <a:gd name="connsiteX9" fmla="*/ 1360362 w 5217745"/>
              <a:gd name="connsiteY9" fmla="*/ 6563714 h 6858000"/>
              <a:gd name="connsiteX10" fmla="*/ 1271866 w 5217745"/>
              <a:gd name="connsiteY10" fmla="*/ 6455970 h 6858000"/>
              <a:gd name="connsiteX11" fmla="*/ 1376221 w 5217745"/>
              <a:gd name="connsiteY11" fmla="*/ 6362631 h 6858000"/>
              <a:gd name="connsiteX12" fmla="*/ 1951264 w 5217745"/>
              <a:gd name="connsiteY12" fmla="*/ 6362631 h 6858000"/>
              <a:gd name="connsiteX13" fmla="*/ 2016032 w 5217745"/>
              <a:gd name="connsiteY13" fmla="*/ 6362631 h 6858000"/>
              <a:gd name="connsiteX14" fmla="*/ 2185276 w 5217745"/>
              <a:gd name="connsiteY14" fmla="*/ 6217358 h 6858000"/>
              <a:gd name="connsiteX15" fmla="*/ 2016032 w 5217745"/>
              <a:gd name="connsiteY15" fmla="*/ 6072084 h 6858000"/>
              <a:gd name="connsiteX16" fmla="*/ 524069 w 5217745"/>
              <a:gd name="connsiteY16" fmla="*/ 6072084 h 6858000"/>
              <a:gd name="connsiteX17" fmla="*/ 451069 w 5217745"/>
              <a:gd name="connsiteY17" fmla="*/ 5970150 h 6858000"/>
              <a:gd name="connsiteX18" fmla="*/ 555545 w 5217745"/>
              <a:gd name="connsiteY18" fmla="*/ 5874148 h 6858000"/>
              <a:gd name="connsiteX19" fmla="*/ 1730932 w 5217745"/>
              <a:gd name="connsiteY19" fmla="*/ 5874148 h 6858000"/>
              <a:gd name="connsiteX20" fmla="*/ 1765313 w 5217745"/>
              <a:gd name="connsiteY20" fmla="*/ 5874148 h 6858000"/>
              <a:gd name="connsiteX21" fmla="*/ 1859499 w 5217745"/>
              <a:gd name="connsiteY21" fmla="*/ 5796306 h 6858000"/>
              <a:gd name="connsiteX22" fmla="*/ 1765313 w 5217745"/>
              <a:gd name="connsiteY22" fmla="*/ 5718463 h 6858000"/>
              <a:gd name="connsiteX23" fmla="*/ 1730932 w 5217745"/>
              <a:gd name="connsiteY23" fmla="*/ 5718463 h 6858000"/>
              <a:gd name="connsiteX24" fmla="*/ 1004563 w 5217745"/>
              <a:gd name="connsiteY24" fmla="*/ 5718463 h 6858000"/>
              <a:gd name="connsiteX25" fmla="*/ 895002 w 5217745"/>
              <a:gd name="connsiteY25" fmla="*/ 5601396 h 6858000"/>
              <a:gd name="connsiteX26" fmla="*/ 1008315 w 5217745"/>
              <a:gd name="connsiteY26" fmla="*/ 5498978 h 6858000"/>
              <a:gd name="connsiteX27" fmla="*/ 1502125 w 5217745"/>
              <a:gd name="connsiteY27" fmla="*/ 5498978 h 6858000"/>
              <a:gd name="connsiteX28" fmla="*/ 1510842 w 5217745"/>
              <a:gd name="connsiteY28" fmla="*/ 5498978 h 6858000"/>
              <a:gd name="connsiteX29" fmla="*/ 1510842 w 5217745"/>
              <a:gd name="connsiteY29" fmla="*/ 5498615 h 6858000"/>
              <a:gd name="connsiteX30" fmla="*/ 1672943 w 5217745"/>
              <a:gd name="connsiteY30" fmla="*/ 5346925 h 6858000"/>
              <a:gd name="connsiteX31" fmla="*/ 1510842 w 5217745"/>
              <a:gd name="connsiteY31" fmla="*/ 5195235 h 6858000"/>
              <a:gd name="connsiteX32" fmla="*/ 1510842 w 5217745"/>
              <a:gd name="connsiteY32" fmla="*/ 5194872 h 6858000"/>
              <a:gd name="connsiteX33" fmla="*/ 1502125 w 5217745"/>
              <a:gd name="connsiteY33" fmla="*/ 5194872 h 6858000"/>
              <a:gd name="connsiteX34" fmla="*/ 1413387 w 5217745"/>
              <a:gd name="connsiteY34" fmla="*/ 5194872 h 6858000"/>
              <a:gd name="connsiteX35" fmla="*/ 1303827 w 5217745"/>
              <a:gd name="connsiteY35" fmla="*/ 5077805 h 6858000"/>
              <a:gd name="connsiteX36" fmla="*/ 1417140 w 5217745"/>
              <a:gd name="connsiteY36" fmla="*/ 4975387 h 6858000"/>
              <a:gd name="connsiteX37" fmla="*/ 1543650 w 5217745"/>
              <a:gd name="connsiteY37" fmla="*/ 4975387 h 6858000"/>
              <a:gd name="connsiteX38" fmla="*/ 1545950 w 5217745"/>
              <a:gd name="connsiteY38" fmla="*/ 4975387 h 6858000"/>
              <a:gd name="connsiteX39" fmla="*/ 1545950 w 5217745"/>
              <a:gd name="connsiteY39" fmla="*/ 4975266 h 6858000"/>
              <a:gd name="connsiteX40" fmla="*/ 1714467 w 5217745"/>
              <a:gd name="connsiteY40" fmla="*/ 4823334 h 6858000"/>
              <a:gd name="connsiteX41" fmla="*/ 1545950 w 5217745"/>
              <a:gd name="connsiteY41" fmla="*/ 4671402 h 6858000"/>
              <a:gd name="connsiteX42" fmla="*/ 1545950 w 5217745"/>
              <a:gd name="connsiteY42" fmla="*/ 4671280 h 6858000"/>
              <a:gd name="connsiteX43" fmla="*/ 1543650 w 5217745"/>
              <a:gd name="connsiteY43" fmla="*/ 4671280 h 6858000"/>
              <a:gd name="connsiteX44" fmla="*/ 1221868 w 5217745"/>
              <a:gd name="connsiteY44" fmla="*/ 4671280 h 6858000"/>
              <a:gd name="connsiteX45" fmla="*/ 1112307 w 5217745"/>
              <a:gd name="connsiteY45" fmla="*/ 4554214 h 6858000"/>
              <a:gd name="connsiteX46" fmla="*/ 1225621 w 5217745"/>
              <a:gd name="connsiteY46" fmla="*/ 4451796 h 6858000"/>
              <a:gd name="connsiteX47" fmla="*/ 1494862 w 5217745"/>
              <a:gd name="connsiteY47" fmla="*/ 4451796 h 6858000"/>
              <a:gd name="connsiteX48" fmla="*/ 1526096 w 5217745"/>
              <a:gd name="connsiteY48" fmla="*/ 4451796 h 6858000"/>
              <a:gd name="connsiteX49" fmla="*/ 1632993 w 5217745"/>
              <a:gd name="connsiteY49" fmla="*/ 4366448 h 6858000"/>
              <a:gd name="connsiteX50" fmla="*/ 1526096 w 5217745"/>
              <a:gd name="connsiteY50" fmla="*/ 4281099 h 6858000"/>
              <a:gd name="connsiteX51" fmla="*/ 1494862 w 5217745"/>
              <a:gd name="connsiteY51" fmla="*/ 4281099 h 6858000"/>
              <a:gd name="connsiteX52" fmla="*/ 1403460 w 5217745"/>
              <a:gd name="connsiteY52" fmla="*/ 4281099 h 6858000"/>
              <a:gd name="connsiteX53" fmla="*/ 1229616 w 5217745"/>
              <a:gd name="connsiteY53" fmla="*/ 4098659 h 6858000"/>
              <a:gd name="connsiteX54" fmla="*/ 1408303 w 5217745"/>
              <a:gd name="connsiteY54" fmla="*/ 3933047 h 6858000"/>
              <a:gd name="connsiteX55" fmla="*/ 1582753 w 5217745"/>
              <a:gd name="connsiteY55" fmla="*/ 3933047 h 6858000"/>
              <a:gd name="connsiteX56" fmla="*/ 1913856 w 5217745"/>
              <a:gd name="connsiteY56" fmla="*/ 3933047 h 6858000"/>
              <a:gd name="connsiteX57" fmla="*/ 2020753 w 5217745"/>
              <a:gd name="connsiteY57" fmla="*/ 3836440 h 6858000"/>
              <a:gd name="connsiteX58" fmla="*/ 1913856 w 5217745"/>
              <a:gd name="connsiteY58" fmla="*/ 3739833 h 6858000"/>
              <a:gd name="connsiteX59" fmla="*/ 1580815 w 5217745"/>
              <a:gd name="connsiteY59" fmla="*/ 3739833 h 6858000"/>
              <a:gd name="connsiteX60" fmla="*/ 1498252 w 5217745"/>
              <a:gd name="connsiteY60" fmla="*/ 3739833 h 6858000"/>
              <a:gd name="connsiteX61" fmla="*/ 1417625 w 5217745"/>
              <a:gd name="connsiteY61" fmla="*/ 3656785 h 6858000"/>
              <a:gd name="connsiteX62" fmla="*/ 1501641 w 5217745"/>
              <a:gd name="connsiteY62" fmla="*/ 3578700 h 6858000"/>
              <a:gd name="connsiteX63" fmla="*/ 1579847 w 5217745"/>
              <a:gd name="connsiteY63" fmla="*/ 3578700 h 6858000"/>
              <a:gd name="connsiteX64" fmla="*/ 1715920 w 5217745"/>
              <a:gd name="connsiteY64" fmla="*/ 3578700 h 6858000"/>
              <a:gd name="connsiteX65" fmla="*/ 1822939 w 5217745"/>
              <a:gd name="connsiteY65" fmla="*/ 3499647 h 6858000"/>
              <a:gd name="connsiteX66" fmla="*/ 1715920 w 5217745"/>
              <a:gd name="connsiteY66" fmla="*/ 3420594 h 6858000"/>
              <a:gd name="connsiteX67" fmla="*/ 1578999 w 5217745"/>
              <a:gd name="connsiteY67" fmla="*/ 3420594 h 6858000"/>
              <a:gd name="connsiteX68" fmla="*/ 109312 w 5217745"/>
              <a:gd name="connsiteY68" fmla="*/ 3420594 h 6858000"/>
              <a:gd name="connsiteX69" fmla="*/ 236 w 5217745"/>
              <a:gd name="connsiteY69" fmla="*/ 3304012 h 6858000"/>
              <a:gd name="connsiteX70" fmla="*/ 113065 w 5217745"/>
              <a:gd name="connsiteY70" fmla="*/ 3201957 h 6858000"/>
              <a:gd name="connsiteX71" fmla="*/ 1476339 w 5217745"/>
              <a:gd name="connsiteY71" fmla="*/ 3201957 h 6858000"/>
              <a:gd name="connsiteX72" fmla="*/ 1494620 w 5217745"/>
              <a:gd name="connsiteY72" fmla="*/ 3201957 h 6858000"/>
              <a:gd name="connsiteX73" fmla="*/ 1494620 w 5217745"/>
              <a:gd name="connsiteY73" fmla="*/ 3201230 h 6858000"/>
              <a:gd name="connsiteX74" fmla="*/ 1672701 w 5217745"/>
              <a:gd name="connsiteY74" fmla="*/ 3049540 h 6858000"/>
              <a:gd name="connsiteX75" fmla="*/ 1494620 w 5217745"/>
              <a:gd name="connsiteY75" fmla="*/ 2897850 h 6858000"/>
              <a:gd name="connsiteX76" fmla="*/ 1494620 w 5217745"/>
              <a:gd name="connsiteY76" fmla="*/ 2897124 h 6858000"/>
              <a:gd name="connsiteX77" fmla="*/ 1476339 w 5217745"/>
              <a:gd name="connsiteY77" fmla="*/ 2897124 h 6858000"/>
              <a:gd name="connsiteX78" fmla="*/ 1079984 w 5217745"/>
              <a:gd name="connsiteY78" fmla="*/ 2897124 h 6858000"/>
              <a:gd name="connsiteX79" fmla="*/ 970907 w 5217745"/>
              <a:gd name="connsiteY79" fmla="*/ 2780541 h 6858000"/>
              <a:gd name="connsiteX80" fmla="*/ 1083737 w 5217745"/>
              <a:gd name="connsiteY80" fmla="*/ 2678487 h 6858000"/>
              <a:gd name="connsiteX81" fmla="*/ 1168238 w 5217745"/>
              <a:gd name="connsiteY81" fmla="*/ 2678487 h 6858000"/>
              <a:gd name="connsiteX82" fmla="*/ 1175380 w 5217745"/>
              <a:gd name="connsiteY82" fmla="*/ 2678487 h 6858000"/>
              <a:gd name="connsiteX83" fmla="*/ 1175380 w 5217745"/>
              <a:gd name="connsiteY83" fmla="*/ 2678244 h 6858000"/>
              <a:gd name="connsiteX84" fmla="*/ 1364721 w 5217745"/>
              <a:gd name="connsiteY84" fmla="*/ 2526070 h 6858000"/>
              <a:gd name="connsiteX85" fmla="*/ 1175380 w 5217745"/>
              <a:gd name="connsiteY85" fmla="*/ 2373896 h 6858000"/>
              <a:gd name="connsiteX86" fmla="*/ 1175380 w 5217745"/>
              <a:gd name="connsiteY86" fmla="*/ 2373654 h 6858000"/>
              <a:gd name="connsiteX87" fmla="*/ 1168238 w 5217745"/>
              <a:gd name="connsiteY87" fmla="*/ 2373654 h 6858000"/>
              <a:gd name="connsiteX88" fmla="*/ 607481 w 5217745"/>
              <a:gd name="connsiteY88" fmla="*/ 2373654 h 6858000"/>
              <a:gd name="connsiteX89" fmla="*/ 498404 w 5217745"/>
              <a:gd name="connsiteY89" fmla="*/ 2257071 h 6858000"/>
              <a:gd name="connsiteX90" fmla="*/ 611234 w 5217745"/>
              <a:gd name="connsiteY90" fmla="*/ 2155016 h 6858000"/>
              <a:gd name="connsiteX91" fmla="*/ 1258308 w 5217745"/>
              <a:gd name="connsiteY91" fmla="*/ 2155016 h 6858000"/>
              <a:gd name="connsiteX92" fmla="*/ 1311090 w 5217745"/>
              <a:gd name="connsiteY92" fmla="*/ 2155016 h 6858000"/>
              <a:gd name="connsiteX93" fmla="*/ 1418956 w 5217745"/>
              <a:gd name="connsiteY93" fmla="*/ 2045698 h 6858000"/>
              <a:gd name="connsiteX94" fmla="*/ 1311090 w 5217745"/>
              <a:gd name="connsiteY94" fmla="*/ 1936379 h 6858000"/>
              <a:gd name="connsiteX95" fmla="*/ 1258308 w 5217745"/>
              <a:gd name="connsiteY95" fmla="*/ 1936379 h 6858000"/>
              <a:gd name="connsiteX96" fmla="*/ 1174533 w 5217745"/>
              <a:gd name="connsiteY96" fmla="*/ 1936379 h 6858000"/>
              <a:gd name="connsiteX97" fmla="*/ 1017274 w 5217745"/>
              <a:gd name="connsiteY97" fmla="*/ 1779120 h 6858000"/>
              <a:gd name="connsiteX98" fmla="*/ 1174533 w 5217745"/>
              <a:gd name="connsiteY98" fmla="*/ 1621861 h 6858000"/>
              <a:gd name="connsiteX99" fmla="*/ 1459149 w 5217745"/>
              <a:gd name="connsiteY99" fmla="*/ 1621861 h 6858000"/>
              <a:gd name="connsiteX100" fmla="*/ 1502489 w 5217745"/>
              <a:gd name="connsiteY100" fmla="*/ 1621861 h 6858000"/>
              <a:gd name="connsiteX101" fmla="*/ 1516169 w 5217745"/>
              <a:gd name="connsiteY101" fmla="*/ 1621861 h 6858000"/>
              <a:gd name="connsiteX102" fmla="*/ 1604907 w 5217745"/>
              <a:gd name="connsiteY102" fmla="*/ 1571621 h 6858000"/>
              <a:gd name="connsiteX103" fmla="*/ 1619918 w 5217745"/>
              <a:gd name="connsiteY103" fmla="*/ 1523681 h 6858000"/>
              <a:gd name="connsiteX104" fmla="*/ 1619797 w 5217745"/>
              <a:gd name="connsiteY104" fmla="*/ 1521138 h 6858000"/>
              <a:gd name="connsiteX105" fmla="*/ 1619918 w 5217745"/>
              <a:gd name="connsiteY105" fmla="*/ 1518112 h 6858000"/>
              <a:gd name="connsiteX106" fmla="*/ 1516169 w 5217745"/>
              <a:gd name="connsiteY106" fmla="*/ 1414362 h 6858000"/>
              <a:gd name="connsiteX107" fmla="*/ 1425615 w 5217745"/>
              <a:gd name="connsiteY107" fmla="*/ 1414362 h 6858000"/>
              <a:gd name="connsiteX108" fmla="*/ 1042697 w 5217745"/>
              <a:gd name="connsiteY108" fmla="*/ 1414362 h 6858000"/>
              <a:gd name="connsiteX109" fmla="*/ 326739 w 5217745"/>
              <a:gd name="connsiteY109" fmla="*/ 1414362 h 6858000"/>
              <a:gd name="connsiteX110" fmla="*/ 169722 w 5217745"/>
              <a:gd name="connsiteY110" fmla="*/ 1249476 h 6858000"/>
              <a:gd name="connsiteX111" fmla="*/ 331218 w 5217745"/>
              <a:gd name="connsiteY111" fmla="*/ 1099844 h 6858000"/>
              <a:gd name="connsiteX112" fmla="*/ 999720 w 5217745"/>
              <a:gd name="connsiteY112" fmla="*/ 1099844 h 6858000"/>
              <a:gd name="connsiteX113" fmla="*/ 1017274 w 5217745"/>
              <a:gd name="connsiteY113" fmla="*/ 1099844 h 6858000"/>
              <a:gd name="connsiteX114" fmla="*/ 1017274 w 5217745"/>
              <a:gd name="connsiteY114" fmla="*/ 1098633 h 6858000"/>
              <a:gd name="connsiteX115" fmla="*/ 1117150 w 5217745"/>
              <a:gd name="connsiteY115" fmla="*/ 1004084 h 6858000"/>
              <a:gd name="connsiteX116" fmla="*/ 999720 w 5217745"/>
              <a:gd name="connsiteY116" fmla="*/ 908325 h 6858000"/>
              <a:gd name="connsiteX117" fmla="*/ 909045 w 5217745"/>
              <a:gd name="connsiteY117" fmla="*/ 908325 h 6858000"/>
              <a:gd name="connsiteX118" fmla="*/ 826481 w 5217745"/>
              <a:gd name="connsiteY118" fmla="*/ 829514 h 6858000"/>
              <a:gd name="connsiteX119" fmla="*/ 826481 w 5217745"/>
              <a:gd name="connsiteY119" fmla="*/ 828424 h 6858000"/>
              <a:gd name="connsiteX120" fmla="*/ 917519 w 5217745"/>
              <a:gd name="connsiteY120" fmla="*/ 737386 h 6858000"/>
              <a:gd name="connsiteX121" fmla="*/ 1342808 w 5217745"/>
              <a:gd name="connsiteY121" fmla="*/ 737386 h 6858000"/>
              <a:gd name="connsiteX122" fmla="*/ 1390144 w 5217745"/>
              <a:gd name="connsiteY122" fmla="*/ 737386 h 6858000"/>
              <a:gd name="connsiteX123" fmla="*/ 1591227 w 5217745"/>
              <a:gd name="connsiteY123" fmla="*/ 557004 h 6858000"/>
              <a:gd name="connsiteX124" fmla="*/ 1390144 w 5217745"/>
              <a:gd name="connsiteY124" fmla="*/ 376622 h 6858000"/>
              <a:gd name="connsiteX125" fmla="*/ 1342808 w 5217745"/>
              <a:gd name="connsiteY125" fmla="*/ 376622 h 6858000"/>
              <a:gd name="connsiteX126" fmla="*/ 1198382 w 5217745"/>
              <a:gd name="connsiteY126" fmla="*/ 376622 h 6858000"/>
              <a:gd name="connsiteX127" fmla="*/ 1107465 w 5217745"/>
              <a:gd name="connsiteY127" fmla="*/ 282800 h 6858000"/>
              <a:gd name="connsiteX128" fmla="*/ 1202256 w 5217745"/>
              <a:gd name="connsiteY128" fmla="*/ 194546 h 6858000"/>
              <a:gd name="connsiteX129" fmla="*/ 1818580 w 5217745"/>
              <a:gd name="connsiteY129" fmla="*/ 194546 h 6858000"/>
              <a:gd name="connsiteX130" fmla="*/ 1903323 w 5217745"/>
              <a:gd name="connsiteY130" fmla="*/ 194546 h 6858000"/>
              <a:gd name="connsiteX131" fmla="*/ 1997993 w 5217745"/>
              <a:gd name="connsiteY131" fmla="*/ 119367 h 6858000"/>
              <a:gd name="connsiteX132" fmla="*/ 2001504 w 5217745"/>
              <a:gd name="connsiteY132" fmla="*/ 96486 h 6858000"/>
              <a:gd name="connsiteX133" fmla="*/ 1995451 w 5217745"/>
              <a:gd name="connsiteY133" fmla="*/ 65979 h 6858000"/>
              <a:gd name="connsiteX134" fmla="*/ 1903444 w 5217745"/>
              <a:gd name="connsiteY13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5217745" h="6858000">
                <a:moveTo>
                  <a:pt x="1903444" y="0"/>
                </a:moveTo>
                <a:lnTo>
                  <a:pt x="2093995" y="0"/>
                </a:lnTo>
                <a:lnTo>
                  <a:pt x="2181039" y="0"/>
                </a:lnTo>
                <a:lnTo>
                  <a:pt x="5217745" y="0"/>
                </a:lnTo>
                <a:lnTo>
                  <a:pt x="5217745" y="6858000"/>
                </a:lnTo>
                <a:lnTo>
                  <a:pt x="1761928" y="6858000"/>
                </a:lnTo>
                <a:lnTo>
                  <a:pt x="1766819" y="6857002"/>
                </a:lnTo>
                <a:cubicBezTo>
                  <a:pt x="1822159" y="6833304"/>
                  <a:pt x="1860679" y="6777872"/>
                  <a:pt x="1859499" y="6713589"/>
                </a:cubicBezTo>
                <a:cubicBezTo>
                  <a:pt x="1857925" y="6629572"/>
                  <a:pt x="1785773" y="6563714"/>
                  <a:pt x="1701635" y="6563714"/>
                </a:cubicBezTo>
                <a:lnTo>
                  <a:pt x="1360362" y="6563714"/>
                </a:lnTo>
                <a:cubicBezTo>
                  <a:pt x="1307943" y="6557419"/>
                  <a:pt x="1267871" y="6511053"/>
                  <a:pt x="1271866" y="6455970"/>
                </a:cubicBezTo>
                <a:cubicBezTo>
                  <a:pt x="1275740" y="6402582"/>
                  <a:pt x="1322712" y="6362631"/>
                  <a:pt x="1376221" y="6362631"/>
                </a:cubicBezTo>
                <a:lnTo>
                  <a:pt x="1951264" y="6362631"/>
                </a:lnTo>
                <a:lnTo>
                  <a:pt x="2016032" y="6362631"/>
                </a:lnTo>
                <a:cubicBezTo>
                  <a:pt x="2109491" y="6362631"/>
                  <a:pt x="2185276" y="6297621"/>
                  <a:pt x="2185276" y="6217358"/>
                </a:cubicBezTo>
                <a:cubicBezTo>
                  <a:pt x="2185276" y="6137094"/>
                  <a:pt x="2109491" y="6072084"/>
                  <a:pt x="2016032" y="6072084"/>
                </a:cubicBezTo>
                <a:lnTo>
                  <a:pt x="524069" y="6072084"/>
                </a:lnTo>
                <a:cubicBezTo>
                  <a:pt x="480366" y="6059614"/>
                  <a:pt x="448769" y="6018454"/>
                  <a:pt x="451069" y="5970150"/>
                </a:cubicBezTo>
                <a:cubicBezTo>
                  <a:pt x="453612" y="5915672"/>
                  <a:pt x="501068" y="5874148"/>
                  <a:pt x="555545" y="5874148"/>
                </a:cubicBezTo>
                <a:lnTo>
                  <a:pt x="1730932" y="5874148"/>
                </a:lnTo>
                <a:lnTo>
                  <a:pt x="1765313" y="5874148"/>
                </a:lnTo>
                <a:cubicBezTo>
                  <a:pt x="1817370" y="5874148"/>
                  <a:pt x="1859499" y="5839282"/>
                  <a:pt x="1859499" y="5796306"/>
                </a:cubicBezTo>
                <a:cubicBezTo>
                  <a:pt x="1859499" y="5753328"/>
                  <a:pt x="1817370" y="5718463"/>
                  <a:pt x="1765313" y="5718463"/>
                </a:cubicBezTo>
                <a:lnTo>
                  <a:pt x="1730932" y="5718463"/>
                </a:lnTo>
                <a:lnTo>
                  <a:pt x="1004563" y="5718463"/>
                </a:lnTo>
                <a:cubicBezTo>
                  <a:pt x="941489" y="5718463"/>
                  <a:pt x="890886" y="5665317"/>
                  <a:pt x="895002" y="5601396"/>
                </a:cubicBezTo>
                <a:cubicBezTo>
                  <a:pt x="898876" y="5543045"/>
                  <a:pt x="949843" y="5498978"/>
                  <a:pt x="1008315" y="5498978"/>
                </a:cubicBezTo>
                <a:lnTo>
                  <a:pt x="1502125" y="5498978"/>
                </a:lnTo>
                <a:lnTo>
                  <a:pt x="1510842" y="5498978"/>
                </a:lnTo>
                <a:lnTo>
                  <a:pt x="1510842" y="5498615"/>
                </a:lnTo>
                <a:cubicBezTo>
                  <a:pt x="1601033" y="5494499"/>
                  <a:pt x="1672943" y="5428279"/>
                  <a:pt x="1672943" y="5346925"/>
                </a:cubicBezTo>
                <a:cubicBezTo>
                  <a:pt x="1672943" y="5265572"/>
                  <a:pt x="1601154" y="5199230"/>
                  <a:pt x="1510842" y="5195235"/>
                </a:cubicBezTo>
                <a:lnTo>
                  <a:pt x="1510842" y="5194872"/>
                </a:lnTo>
                <a:lnTo>
                  <a:pt x="1502125" y="5194872"/>
                </a:lnTo>
                <a:lnTo>
                  <a:pt x="1413387" y="5194872"/>
                </a:lnTo>
                <a:cubicBezTo>
                  <a:pt x="1350314" y="5194872"/>
                  <a:pt x="1299711" y="5141726"/>
                  <a:pt x="1303827" y="5077805"/>
                </a:cubicBezTo>
                <a:cubicBezTo>
                  <a:pt x="1307701" y="5019454"/>
                  <a:pt x="1358668" y="4975387"/>
                  <a:pt x="1417140" y="4975387"/>
                </a:cubicBezTo>
                <a:lnTo>
                  <a:pt x="1543650" y="4975387"/>
                </a:lnTo>
                <a:lnTo>
                  <a:pt x="1545950" y="4975387"/>
                </a:lnTo>
                <a:lnTo>
                  <a:pt x="1545950" y="4975266"/>
                </a:lnTo>
                <a:cubicBezTo>
                  <a:pt x="1639167" y="4974177"/>
                  <a:pt x="1714467" y="4906624"/>
                  <a:pt x="1714467" y="4823334"/>
                </a:cubicBezTo>
                <a:cubicBezTo>
                  <a:pt x="1714467" y="4740044"/>
                  <a:pt x="1639167" y="4672491"/>
                  <a:pt x="1545950" y="4671402"/>
                </a:cubicBezTo>
                <a:lnTo>
                  <a:pt x="1545950" y="4671280"/>
                </a:lnTo>
                <a:lnTo>
                  <a:pt x="1543650" y="4671280"/>
                </a:lnTo>
                <a:lnTo>
                  <a:pt x="1221868" y="4671280"/>
                </a:lnTo>
                <a:cubicBezTo>
                  <a:pt x="1158795" y="4671280"/>
                  <a:pt x="1108191" y="4618135"/>
                  <a:pt x="1112307" y="4554214"/>
                </a:cubicBezTo>
                <a:cubicBezTo>
                  <a:pt x="1116181" y="4495862"/>
                  <a:pt x="1167148" y="4451796"/>
                  <a:pt x="1225621" y="4451796"/>
                </a:cubicBezTo>
                <a:lnTo>
                  <a:pt x="1494862" y="4451796"/>
                </a:lnTo>
                <a:lnTo>
                  <a:pt x="1526096" y="4451796"/>
                </a:lnTo>
                <a:cubicBezTo>
                  <a:pt x="1585053" y="4451796"/>
                  <a:pt x="1632993" y="4413662"/>
                  <a:pt x="1632993" y="4366448"/>
                </a:cubicBezTo>
                <a:cubicBezTo>
                  <a:pt x="1632993" y="4319355"/>
                  <a:pt x="1585174" y="4281099"/>
                  <a:pt x="1526096" y="4281099"/>
                </a:cubicBezTo>
                <a:lnTo>
                  <a:pt x="1494862" y="4281099"/>
                </a:lnTo>
                <a:lnTo>
                  <a:pt x="1403460" y="4281099"/>
                </a:lnTo>
                <a:cubicBezTo>
                  <a:pt x="1304553" y="4281099"/>
                  <a:pt x="1224895" y="4198535"/>
                  <a:pt x="1229616" y="4098659"/>
                </a:cubicBezTo>
                <a:cubicBezTo>
                  <a:pt x="1233974" y="4005079"/>
                  <a:pt x="1314601" y="3933047"/>
                  <a:pt x="1408303" y="3933047"/>
                </a:cubicBezTo>
                <a:lnTo>
                  <a:pt x="1582753" y="3933047"/>
                </a:lnTo>
                <a:lnTo>
                  <a:pt x="1913856" y="3933047"/>
                </a:lnTo>
                <a:cubicBezTo>
                  <a:pt x="1972813" y="3933047"/>
                  <a:pt x="2020753" y="3889828"/>
                  <a:pt x="2020753" y="3836440"/>
                </a:cubicBezTo>
                <a:cubicBezTo>
                  <a:pt x="2020753" y="3783052"/>
                  <a:pt x="1972934" y="3739833"/>
                  <a:pt x="1913856" y="3739833"/>
                </a:cubicBezTo>
                <a:lnTo>
                  <a:pt x="1580815" y="3739833"/>
                </a:lnTo>
                <a:lnTo>
                  <a:pt x="1498252" y="3739833"/>
                </a:lnTo>
                <a:cubicBezTo>
                  <a:pt x="1452853" y="3739833"/>
                  <a:pt x="1416293" y="3702425"/>
                  <a:pt x="1417625" y="3656785"/>
                </a:cubicBezTo>
                <a:cubicBezTo>
                  <a:pt x="1418956" y="3612719"/>
                  <a:pt x="1457454" y="3578700"/>
                  <a:pt x="1501641" y="3578700"/>
                </a:cubicBezTo>
                <a:lnTo>
                  <a:pt x="1579847" y="3578700"/>
                </a:lnTo>
                <a:lnTo>
                  <a:pt x="1715920" y="3578700"/>
                </a:lnTo>
                <a:cubicBezTo>
                  <a:pt x="1774998" y="3578700"/>
                  <a:pt x="1822939" y="3543350"/>
                  <a:pt x="1822939" y="3499647"/>
                </a:cubicBezTo>
                <a:cubicBezTo>
                  <a:pt x="1822939" y="3455944"/>
                  <a:pt x="1774998" y="3420594"/>
                  <a:pt x="1715920" y="3420594"/>
                </a:cubicBezTo>
                <a:lnTo>
                  <a:pt x="1578999" y="3420594"/>
                </a:lnTo>
                <a:lnTo>
                  <a:pt x="109312" y="3420594"/>
                </a:lnTo>
                <a:cubicBezTo>
                  <a:pt x="46603" y="3420594"/>
                  <a:pt x="-3880" y="3367690"/>
                  <a:pt x="236" y="3304012"/>
                </a:cubicBezTo>
                <a:cubicBezTo>
                  <a:pt x="3989" y="3245902"/>
                  <a:pt x="54835" y="3201957"/>
                  <a:pt x="113065" y="3201957"/>
                </a:cubicBezTo>
                <a:lnTo>
                  <a:pt x="1476339" y="3201957"/>
                </a:lnTo>
                <a:lnTo>
                  <a:pt x="1494620" y="3201957"/>
                </a:lnTo>
                <a:lnTo>
                  <a:pt x="1494620" y="3201230"/>
                </a:lnTo>
                <a:cubicBezTo>
                  <a:pt x="1594495" y="3194088"/>
                  <a:pt x="1672701" y="3128956"/>
                  <a:pt x="1672701" y="3049540"/>
                </a:cubicBezTo>
                <a:cubicBezTo>
                  <a:pt x="1672701" y="2970245"/>
                  <a:pt x="1594495" y="2904993"/>
                  <a:pt x="1494620" y="2897850"/>
                </a:cubicBezTo>
                <a:lnTo>
                  <a:pt x="1494620" y="2897124"/>
                </a:lnTo>
                <a:lnTo>
                  <a:pt x="1476339" y="2897124"/>
                </a:lnTo>
                <a:lnTo>
                  <a:pt x="1079984" y="2897124"/>
                </a:lnTo>
                <a:cubicBezTo>
                  <a:pt x="1017274" y="2897124"/>
                  <a:pt x="966791" y="2844220"/>
                  <a:pt x="970907" y="2780541"/>
                </a:cubicBezTo>
                <a:cubicBezTo>
                  <a:pt x="974660" y="2722432"/>
                  <a:pt x="1025506" y="2678487"/>
                  <a:pt x="1083737" y="2678487"/>
                </a:cubicBezTo>
                <a:lnTo>
                  <a:pt x="1168238" y="2678487"/>
                </a:lnTo>
                <a:lnTo>
                  <a:pt x="1175380" y="2678487"/>
                </a:lnTo>
                <a:lnTo>
                  <a:pt x="1175380" y="2678244"/>
                </a:lnTo>
                <a:cubicBezTo>
                  <a:pt x="1280583" y="2675339"/>
                  <a:pt x="1364721" y="2608392"/>
                  <a:pt x="1364721" y="2526070"/>
                </a:cubicBezTo>
                <a:cubicBezTo>
                  <a:pt x="1364721" y="2443748"/>
                  <a:pt x="1280583" y="2376801"/>
                  <a:pt x="1175380" y="2373896"/>
                </a:cubicBezTo>
                <a:lnTo>
                  <a:pt x="1175380" y="2373654"/>
                </a:lnTo>
                <a:lnTo>
                  <a:pt x="1168238" y="2373654"/>
                </a:lnTo>
                <a:lnTo>
                  <a:pt x="607481" y="2373654"/>
                </a:lnTo>
                <a:cubicBezTo>
                  <a:pt x="544771" y="2373654"/>
                  <a:pt x="494288" y="2320750"/>
                  <a:pt x="498404" y="2257071"/>
                </a:cubicBezTo>
                <a:cubicBezTo>
                  <a:pt x="502157" y="2198962"/>
                  <a:pt x="553003" y="2155016"/>
                  <a:pt x="611234" y="2155016"/>
                </a:cubicBezTo>
                <a:lnTo>
                  <a:pt x="1258308" y="2155016"/>
                </a:lnTo>
                <a:lnTo>
                  <a:pt x="1311090" y="2155016"/>
                </a:lnTo>
                <a:cubicBezTo>
                  <a:pt x="1370653" y="2155016"/>
                  <a:pt x="1418956" y="2106108"/>
                  <a:pt x="1418956" y="2045698"/>
                </a:cubicBezTo>
                <a:cubicBezTo>
                  <a:pt x="1418956" y="1985288"/>
                  <a:pt x="1370653" y="1936379"/>
                  <a:pt x="1311090" y="1936379"/>
                </a:cubicBezTo>
                <a:lnTo>
                  <a:pt x="1258308" y="1936379"/>
                </a:lnTo>
                <a:lnTo>
                  <a:pt x="1174533" y="1936379"/>
                </a:lnTo>
                <a:cubicBezTo>
                  <a:pt x="1087732" y="1936379"/>
                  <a:pt x="1017274" y="1865922"/>
                  <a:pt x="1017274" y="1779120"/>
                </a:cubicBezTo>
                <a:cubicBezTo>
                  <a:pt x="1017274" y="1692319"/>
                  <a:pt x="1087732" y="1621861"/>
                  <a:pt x="1174533" y="1621861"/>
                </a:cubicBezTo>
                <a:lnTo>
                  <a:pt x="1459149" y="1621861"/>
                </a:lnTo>
                <a:lnTo>
                  <a:pt x="1502489" y="1621861"/>
                </a:lnTo>
                <a:lnTo>
                  <a:pt x="1516169" y="1621861"/>
                </a:lnTo>
                <a:cubicBezTo>
                  <a:pt x="1553819" y="1621861"/>
                  <a:pt x="1586748" y="1601765"/>
                  <a:pt x="1604907" y="1571621"/>
                </a:cubicBezTo>
                <a:cubicBezTo>
                  <a:pt x="1614471" y="1557457"/>
                  <a:pt x="1619918" y="1541113"/>
                  <a:pt x="1619918" y="1523681"/>
                </a:cubicBezTo>
                <a:cubicBezTo>
                  <a:pt x="1619918" y="1522833"/>
                  <a:pt x="1619797" y="1521986"/>
                  <a:pt x="1619797" y="1521138"/>
                </a:cubicBezTo>
                <a:cubicBezTo>
                  <a:pt x="1619797" y="1520170"/>
                  <a:pt x="1619918" y="1519080"/>
                  <a:pt x="1619918" y="1518112"/>
                </a:cubicBezTo>
                <a:cubicBezTo>
                  <a:pt x="1619918" y="1460850"/>
                  <a:pt x="1573431" y="1414362"/>
                  <a:pt x="1516169" y="1414362"/>
                </a:cubicBezTo>
                <a:lnTo>
                  <a:pt x="1425615" y="1414362"/>
                </a:lnTo>
                <a:lnTo>
                  <a:pt x="1042697" y="1414362"/>
                </a:lnTo>
                <a:lnTo>
                  <a:pt x="326739" y="1414362"/>
                </a:lnTo>
                <a:cubicBezTo>
                  <a:pt x="237396" y="1414362"/>
                  <a:pt x="165485" y="1339788"/>
                  <a:pt x="169722" y="1249476"/>
                </a:cubicBezTo>
                <a:cubicBezTo>
                  <a:pt x="173717" y="1164854"/>
                  <a:pt x="246596" y="1099844"/>
                  <a:pt x="331218" y="1099844"/>
                </a:cubicBezTo>
                <a:lnTo>
                  <a:pt x="999720" y="1099844"/>
                </a:lnTo>
                <a:lnTo>
                  <a:pt x="1017274" y="1099844"/>
                </a:lnTo>
                <a:lnTo>
                  <a:pt x="1017274" y="1098633"/>
                </a:lnTo>
                <a:cubicBezTo>
                  <a:pt x="1073810" y="1091733"/>
                  <a:pt x="1117150" y="1052146"/>
                  <a:pt x="1117150" y="1004084"/>
                </a:cubicBezTo>
                <a:cubicBezTo>
                  <a:pt x="1117150" y="951181"/>
                  <a:pt x="1064609" y="908325"/>
                  <a:pt x="999720" y="908325"/>
                </a:cubicBezTo>
                <a:lnTo>
                  <a:pt x="909045" y="908325"/>
                </a:lnTo>
                <a:cubicBezTo>
                  <a:pt x="864858" y="908325"/>
                  <a:pt x="826965" y="873701"/>
                  <a:pt x="826481" y="829514"/>
                </a:cubicBezTo>
                <a:cubicBezTo>
                  <a:pt x="826481" y="829150"/>
                  <a:pt x="826481" y="828787"/>
                  <a:pt x="826481" y="828424"/>
                </a:cubicBezTo>
                <a:cubicBezTo>
                  <a:pt x="826481" y="778184"/>
                  <a:pt x="867279" y="737386"/>
                  <a:pt x="917519" y="737386"/>
                </a:cubicBezTo>
                <a:lnTo>
                  <a:pt x="1342808" y="737386"/>
                </a:lnTo>
                <a:lnTo>
                  <a:pt x="1390144" y="737386"/>
                </a:lnTo>
                <a:cubicBezTo>
                  <a:pt x="1501278" y="737386"/>
                  <a:pt x="1591227" y="656638"/>
                  <a:pt x="1591227" y="557004"/>
                </a:cubicBezTo>
                <a:cubicBezTo>
                  <a:pt x="1591227" y="457370"/>
                  <a:pt x="1501157" y="376622"/>
                  <a:pt x="1390144" y="376622"/>
                </a:cubicBezTo>
                <a:lnTo>
                  <a:pt x="1342808" y="376622"/>
                </a:lnTo>
                <a:lnTo>
                  <a:pt x="1198382" y="376622"/>
                </a:lnTo>
                <a:cubicBezTo>
                  <a:pt x="1147173" y="376622"/>
                  <a:pt x="1105891" y="334372"/>
                  <a:pt x="1107465" y="282800"/>
                </a:cubicBezTo>
                <a:cubicBezTo>
                  <a:pt x="1109039" y="232922"/>
                  <a:pt x="1152379" y="194546"/>
                  <a:pt x="1202256" y="194546"/>
                </a:cubicBezTo>
                <a:lnTo>
                  <a:pt x="1818580" y="194546"/>
                </a:lnTo>
                <a:lnTo>
                  <a:pt x="1903323" y="194546"/>
                </a:lnTo>
                <a:cubicBezTo>
                  <a:pt x="1949448" y="194546"/>
                  <a:pt x="1987945" y="162465"/>
                  <a:pt x="1997993" y="119367"/>
                </a:cubicBezTo>
                <a:cubicBezTo>
                  <a:pt x="2000173" y="111982"/>
                  <a:pt x="2001504" y="104355"/>
                  <a:pt x="2001504" y="96486"/>
                </a:cubicBezTo>
                <a:cubicBezTo>
                  <a:pt x="2001504" y="85833"/>
                  <a:pt x="1999325" y="75542"/>
                  <a:pt x="1995451" y="65979"/>
                </a:cubicBezTo>
                <a:cubicBezTo>
                  <a:pt x="1982377" y="27602"/>
                  <a:pt x="1946179" y="0"/>
                  <a:pt x="1903444" y="0"/>
                </a:cubicBezTo>
                <a:close/>
              </a:path>
            </a:pathLst>
          </a:custGeom>
          <a:solidFill>
            <a:schemeClr val="accent1">
              <a:lumMod val="40000"/>
              <a:lumOff val="60000"/>
            </a:schemeClr>
          </a:solidFill>
          <a:ln>
            <a:solidFill>
              <a:schemeClr val="accent1">
                <a:lumMod val="20000"/>
                <a:lumOff val="80000"/>
              </a:schemeClr>
            </a:solidFill>
          </a:ln>
        </p:spPr>
      </p:pic>
      <p:sp>
        <p:nvSpPr>
          <p:cNvPr id="2" name="文本框 1"/>
          <p:cNvSpPr txBox="1"/>
          <p:nvPr>
            <p:custDataLst>
              <p:tags r:id="rId4"/>
            </p:custDataLst>
          </p:nvPr>
        </p:nvSpPr>
        <p:spPr>
          <a:xfrm>
            <a:off x="657113" y="1715242"/>
            <a:ext cx="3589058" cy="1175843"/>
          </a:xfrm>
          <a:prstGeom prst="rect">
            <a:avLst/>
          </a:prstGeom>
          <a:noFill/>
        </p:spPr>
        <p:txBody>
          <a:bodyPr wrap="square" lIns="0" tIns="0" rIns="0" bIns="0">
            <a:noAutofit/>
          </a:bodyPr>
          <a:lstStyle/>
          <a:p>
            <a:pPr marL="0" indent="0">
              <a:lnSpc>
                <a:spcPct val="150000"/>
              </a:lnSpc>
              <a:buNone/>
            </a:pP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新加坡土生文化馆是</a:t>
            </a:r>
            <a:r>
              <a:rPr lang="zh-CN" altLang="en-US" sz="1200" b="1"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全球首个系统展示土生华人文化</a:t>
            </a: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（峇峇娘惹文化）的博物馆。作为新加坡多元文化遗产的核心载体，它揭示了</a:t>
            </a:r>
            <a:r>
              <a:rPr lang="en-US" altLang="zh-CN"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15 </a:t>
            </a: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世纪以来华人移民与东南亚本土文化交融的独特历史。</a:t>
            </a:r>
            <a:endPar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5"/>
            </p:custDataLst>
          </p:nvPr>
        </p:nvSpPr>
        <p:spPr>
          <a:xfrm>
            <a:off x="657113" y="3416291"/>
            <a:ext cx="3589058" cy="1175843"/>
          </a:xfrm>
          <a:prstGeom prst="rect">
            <a:avLst/>
          </a:prstGeom>
          <a:noFill/>
        </p:spPr>
        <p:txBody>
          <a:bodyPr wrap="square" lIns="0" tIns="0" rIns="0" bIns="0">
            <a:noAutofit/>
          </a:bodyPr>
          <a:lstStyle/>
          <a:p>
            <a:pPr marL="0" indent="0">
              <a:lnSpc>
                <a:spcPct val="150000"/>
              </a:lnSpc>
              <a:buNone/>
            </a:pP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这座博物馆采取</a:t>
            </a:r>
            <a:r>
              <a:rPr lang="en-US" altLang="zh-CN"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起源</a:t>
            </a:r>
            <a:r>
              <a:rPr lang="en-US" altLang="zh-CN"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 </a:t>
            </a: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家园</a:t>
            </a:r>
            <a:r>
              <a:rPr lang="en-US" altLang="zh-CN"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 </a:t>
            </a: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风格</a:t>
            </a:r>
            <a:r>
              <a:rPr lang="en-US" altLang="zh-CN"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的展览逻辑，既呼应了土生华人</a:t>
            </a:r>
            <a:r>
              <a:rPr lang="en-US" altLang="zh-CN"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200" b="1"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b="1"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根在中华，魂系南洋</a:t>
            </a:r>
            <a:r>
              <a:rPr lang="en-US" altLang="zh-CN" sz="1200" b="1"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的身份认同，也为全球文明对话提供了东南亚视角的范本。</a:t>
            </a:r>
            <a:endParaRPr lang="zh-CN" altLang="en-US" sz="1200" kern="0" spc="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圆角 10"/>
          <p:cNvSpPr/>
          <p:nvPr>
            <p:custDataLst>
              <p:tags r:id="rId6"/>
            </p:custDataLst>
          </p:nvPr>
        </p:nvSpPr>
        <p:spPr>
          <a:xfrm>
            <a:off x="657112" y="1385468"/>
            <a:ext cx="3588836" cy="235160"/>
          </a:xfrm>
          <a:prstGeom prst="roundRect">
            <a:avLst>
              <a:gd name="adj" fmla="val 50000"/>
            </a:avLst>
          </a:prstGeom>
          <a:gradFill flip="none" rotWithShape="1">
            <a:gsLst>
              <a:gs pos="0">
                <a:schemeClr val="accent1">
                  <a:alpha val="0"/>
                </a:schemeClr>
              </a:gs>
              <a:gs pos="100000">
                <a:schemeClr val="accent1">
                  <a:alpha val="30000"/>
                </a:schemeClr>
              </a:gs>
              <a:gs pos="72000">
                <a:schemeClr val="accent1">
                  <a:alpha val="13000"/>
                </a:schemeClr>
              </a:gs>
            </a:gsLst>
            <a:lin ang="10200000" scaled="1"/>
            <a:tileRect/>
          </a:gradFill>
          <a:ln w="29335" cap="flat">
            <a:noFill/>
            <a:prstDash val="solid"/>
            <a:miter/>
          </a:ln>
        </p:spPr>
        <p:txBody>
          <a:bodyPr lIns="67500" tIns="35100" rIns="67500" bIns="35100" rtlCol="0" anchor="ctr" anchorCtr="0"/>
          <a:lstStyle/>
          <a:p>
            <a:r>
              <a:rPr lang="zh-CN" altLang="en-US" sz="1800" b="1" dirty="0">
                <a:solidFill>
                  <a:schemeClr val="accent1"/>
                </a:solidFill>
                <a:latin typeface="微软雅黑" panose="020B0503020204020204" pitchFamily="34" charset="-122"/>
                <a:ea typeface="微软雅黑" panose="020B0503020204020204" pitchFamily="34" charset="-122"/>
              </a:rPr>
              <a:t>建筑介绍</a:t>
            </a:r>
            <a:endParaRPr lang="zh-CN" altLang="en-US" sz="1800" b="1" dirty="0">
              <a:solidFill>
                <a:schemeClr val="accent1"/>
              </a:solidFill>
              <a:latin typeface="微软雅黑" panose="020B0503020204020204" pitchFamily="34" charset="-122"/>
              <a:ea typeface="微软雅黑" panose="020B0503020204020204" pitchFamily="34" charset="-122"/>
            </a:endParaRPr>
          </a:p>
        </p:txBody>
      </p:sp>
      <p:sp>
        <p:nvSpPr>
          <p:cNvPr id="6" name="矩形: 圆角 15"/>
          <p:cNvSpPr/>
          <p:nvPr>
            <p:custDataLst>
              <p:tags r:id="rId7"/>
            </p:custDataLst>
          </p:nvPr>
        </p:nvSpPr>
        <p:spPr>
          <a:xfrm>
            <a:off x="657112" y="3086516"/>
            <a:ext cx="3588836" cy="235160"/>
          </a:xfrm>
          <a:prstGeom prst="roundRect">
            <a:avLst>
              <a:gd name="adj" fmla="val 50000"/>
            </a:avLst>
          </a:prstGeom>
          <a:gradFill flip="none" rotWithShape="1">
            <a:gsLst>
              <a:gs pos="0">
                <a:schemeClr val="accent1">
                  <a:alpha val="0"/>
                </a:schemeClr>
              </a:gs>
              <a:gs pos="100000">
                <a:schemeClr val="accent1">
                  <a:alpha val="30000"/>
                </a:schemeClr>
              </a:gs>
              <a:gs pos="72000">
                <a:schemeClr val="accent1">
                  <a:alpha val="13000"/>
                </a:schemeClr>
              </a:gs>
            </a:gsLst>
            <a:lin ang="10800000" scaled="1"/>
            <a:tileRect/>
          </a:gradFill>
          <a:ln w="29335" cap="flat">
            <a:noFill/>
            <a:prstDash val="solid"/>
            <a:miter/>
          </a:ln>
        </p:spPr>
        <p:txBody>
          <a:bodyPr lIns="67500" tIns="35100" rIns="67500" bIns="35100" rtlCol="0" anchor="ctr" anchorCtr="0"/>
          <a:lstStyle/>
          <a:p>
            <a:r>
              <a:rPr lang="zh-CN" altLang="en-US" sz="1800" b="1" dirty="0">
                <a:solidFill>
                  <a:schemeClr val="accent1"/>
                </a:solidFill>
                <a:latin typeface="微软雅黑" panose="020B0503020204020204" pitchFamily="34" charset="-122"/>
                <a:ea typeface="微软雅黑" panose="020B0503020204020204" pitchFamily="34" charset="-122"/>
              </a:rPr>
              <a:t>文化意义</a:t>
            </a:r>
            <a:endParaRPr lang="zh-CN" altLang="en-US" sz="1800" b="1" dirty="0">
              <a:solidFill>
                <a:schemeClr val="accent1"/>
              </a:solidFill>
              <a:latin typeface="微软雅黑" panose="020B0503020204020204" pitchFamily="34" charset="-122"/>
              <a:ea typeface="微软雅黑" panose="020B0503020204020204" pitchFamily="34" charset="-122"/>
            </a:endParaRPr>
          </a:p>
        </p:txBody>
      </p:sp>
      <p:grpSp>
        <p:nvGrpSpPr>
          <p:cNvPr id="7" name="组合 6"/>
          <p:cNvGrpSpPr/>
          <p:nvPr>
            <p:custDataLst>
              <p:tags r:id="rId8"/>
            </p:custDataLst>
          </p:nvPr>
        </p:nvGrpSpPr>
        <p:grpSpPr>
          <a:xfrm>
            <a:off x="455150" y="339022"/>
            <a:ext cx="3993515" cy="514985"/>
            <a:chOff x="1031730" y="1861752"/>
            <a:chExt cx="3993515" cy="514985"/>
          </a:xfrm>
        </p:grpSpPr>
        <p:sp>
          <p:nvSpPr>
            <p:cNvPr id="8" name="矩形: 圆角 27"/>
            <p:cNvSpPr/>
            <p:nvPr>
              <p:custDataLst>
                <p:tags r:id="rId9"/>
              </p:custDataLst>
            </p:nvPr>
          </p:nvSpPr>
          <p:spPr>
            <a:xfrm>
              <a:off x="1031730" y="1861752"/>
              <a:ext cx="3993515"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9" name="文本框 8"/>
            <p:cNvSpPr txBox="1"/>
            <p:nvPr>
              <p:custDataLst>
                <p:tags r:id="rId10"/>
              </p:custDataLst>
            </p:nvPr>
          </p:nvSpPr>
          <p:spPr>
            <a:xfrm>
              <a:off x="1686063" y="1933514"/>
              <a:ext cx="3068320" cy="307340"/>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特色行程展示</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土生文化馆</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1" name="文本框 10"/>
            <p:cNvSpPr txBox="1"/>
            <p:nvPr>
              <p:custDataLst>
                <p:tags r:id="rId11"/>
              </p:custDataLst>
            </p:nvPr>
          </p:nvSpPr>
          <p:spPr>
            <a:xfrm>
              <a:off x="1207702" y="193358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grpSp>
      <p:sp>
        <p:nvSpPr>
          <p:cNvPr id="24" name="文本框 23"/>
          <p:cNvSpPr txBox="1"/>
          <p:nvPr/>
        </p:nvSpPr>
        <p:spPr>
          <a:xfrm>
            <a:off x="2996565" y="80645"/>
            <a:ext cx="3048000" cy="245745"/>
          </a:xfrm>
          <a:prstGeom prst="rect">
            <a:avLst/>
          </a:prstGeom>
          <a:noFill/>
        </p:spPr>
        <p:txBody>
          <a:bodyPr wrap="square" lIns="0" tIns="0" rIns="0" bIns="0" rtlCol="0">
            <a:sp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transition spd="slow" advTm="0">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p:cNvSpPr/>
          <p:nvPr>
            <p:custDataLst>
              <p:tags r:id="rId1"/>
            </p:custDataLst>
          </p:nvPr>
        </p:nvSpPr>
        <p:spPr>
          <a:xfrm>
            <a:off x="4197994" y="0"/>
            <a:ext cx="4954556" cy="5143500"/>
          </a:xfrm>
          <a:custGeom>
            <a:avLst/>
            <a:gdLst>
              <a:gd name="connsiteX0" fmla="*/ 3372960 w 6606075"/>
              <a:gd name="connsiteY0" fmla="*/ 0 h 6858000"/>
              <a:gd name="connsiteX1" fmla="*/ 6606075 w 6606075"/>
              <a:gd name="connsiteY1" fmla="*/ 0 h 6858000"/>
              <a:gd name="connsiteX2" fmla="*/ 6606075 w 6606075"/>
              <a:gd name="connsiteY2" fmla="*/ 4235606 h 6858000"/>
              <a:gd name="connsiteX3" fmla="*/ 6572407 w 6606075"/>
              <a:gd name="connsiteY3" fmla="*/ 4226949 h 6858000"/>
              <a:gd name="connsiteX4" fmla="*/ 6295001 w 6606075"/>
              <a:gd name="connsiteY4" fmla="*/ 4198984 h 6858000"/>
              <a:gd name="connsiteX5" fmla="*/ 4918536 w 6606075"/>
              <a:gd name="connsiteY5" fmla="*/ 5575449 h 6858000"/>
              <a:gd name="connsiteX6" fmla="*/ 5759219 w 6606075"/>
              <a:gd name="connsiteY6" fmla="*/ 6843745 h 6858000"/>
              <a:gd name="connsiteX7" fmla="*/ 5798167 w 6606075"/>
              <a:gd name="connsiteY7" fmla="*/ 6858000 h 6858000"/>
              <a:gd name="connsiteX8" fmla="*/ 131098 w 6606075"/>
              <a:gd name="connsiteY8" fmla="*/ 6858000 h 6858000"/>
              <a:gd name="connsiteX9" fmla="*/ 127892 w 6606075"/>
              <a:gd name="connsiteY9" fmla="*/ 6844111 h 6858000"/>
              <a:gd name="connsiteX10" fmla="*/ 0 w 6606075"/>
              <a:gd name="connsiteY10" fmla="*/ 5575449 h 6858000"/>
              <a:gd name="connsiteX11" fmla="*/ 3294430 w 6606075"/>
              <a:gd name="connsiteY11" fmla="*/ 40221 h 6858000"/>
              <a:gd name="connsiteX12" fmla="*/ 3372960 w 6606075"/>
              <a:gd name="connsiteY1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06075" h="6858000">
                <a:moveTo>
                  <a:pt x="3372960" y="0"/>
                </a:moveTo>
                <a:lnTo>
                  <a:pt x="6606075" y="0"/>
                </a:lnTo>
                <a:lnTo>
                  <a:pt x="6606075" y="4235606"/>
                </a:lnTo>
                <a:lnTo>
                  <a:pt x="6572407" y="4226949"/>
                </a:lnTo>
                <a:cubicBezTo>
                  <a:pt x="6482802" y="4208613"/>
                  <a:pt x="6390026" y="4198984"/>
                  <a:pt x="6295001" y="4198984"/>
                </a:cubicBezTo>
                <a:cubicBezTo>
                  <a:pt x="5534800" y="4198984"/>
                  <a:pt x="4918536" y="4815248"/>
                  <a:pt x="4918536" y="5575449"/>
                </a:cubicBezTo>
                <a:cubicBezTo>
                  <a:pt x="4918536" y="6145600"/>
                  <a:pt x="5265184" y="6634786"/>
                  <a:pt x="5759219" y="6843745"/>
                </a:cubicBezTo>
                <a:lnTo>
                  <a:pt x="5798167" y="6858000"/>
                </a:lnTo>
                <a:lnTo>
                  <a:pt x="131098" y="6858000"/>
                </a:lnTo>
                <a:lnTo>
                  <a:pt x="127892" y="6844111"/>
                </a:lnTo>
                <a:cubicBezTo>
                  <a:pt x="44037" y="6434322"/>
                  <a:pt x="0" y="6010028"/>
                  <a:pt x="0" y="5575449"/>
                </a:cubicBezTo>
                <a:cubicBezTo>
                  <a:pt x="0" y="3185264"/>
                  <a:pt x="1332119" y="1106212"/>
                  <a:pt x="3294430" y="40221"/>
                </a:cubicBezTo>
                <a:lnTo>
                  <a:pt x="3372960" y="0"/>
                </a:lnTo>
                <a:close/>
              </a:path>
            </a:pathLst>
          </a:custGeom>
          <a:gradFill>
            <a:gsLst>
              <a:gs pos="0">
                <a:schemeClr val="accent1">
                  <a:alpha val="5000"/>
                </a:schemeClr>
              </a:gs>
              <a:gs pos="100000">
                <a:schemeClr val="accent1">
                  <a:alpha val="50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dirty="0"/>
          </a:p>
        </p:txBody>
      </p:sp>
      <p:pic>
        <p:nvPicPr>
          <p:cNvPr id="2" name="图片 1" descr="C:/Users/邵琴琴/Downloads/一条小巷，小到无法想象_5_J的新加坡日记_来自小红书网页版.jpg一条小巷，小到无法想象_5_J的新加坡日记_来自小红书网页版"/>
          <p:cNvPicPr>
            <a:picLocks noChangeAspect="1"/>
          </p:cNvPicPr>
          <p:nvPr>
            <p:custDataLst>
              <p:tags r:id="rId2"/>
            </p:custDataLst>
          </p:nvPr>
        </p:nvPicPr>
        <p:blipFill rotWithShape="1">
          <a:blip r:embed="rId3"/>
          <a:srcRect t="11070" b="11070"/>
          <a:stretch>
            <a:fillRect/>
          </a:stretch>
        </p:blipFill>
        <p:spPr>
          <a:xfrm>
            <a:off x="4189445" y="0"/>
            <a:ext cx="4954556" cy="5143500"/>
          </a:xfrm>
          <a:custGeom>
            <a:avLst/>
            <a:gdLst>
              <a:gd name="connsiteX0" fmla="*/ 4692578 w 6606075"/>
              <a:gd name="connsiteY0" fmla="*/ 0 h 6858000"/>
              <a:gd name="connsiteX1" fmla="*/ 6606075 w 6606075"/>
              <a:gd name="connsiteY1" fmla="*/ 0 h 6858000"/>
              <a:gd name="connsiteX2" fmla="*/ 6606075 w 6606075"/>
              <a:gd name="connsiteY2" fmla="*/ 4238722 h 6858000"/>
              <a:gd name="connsiteX3" fmla="*/ 6486982 w 6606075"/>
              <a:gd name="connsiteY3" fmla="*/ 4220546 h 6858000"/>
              <a:gd name="connsiteX4" fmla="*/ 6295001 w 6606075"/>
              <a:gd name="connsiteY4" fmla="*/ 4210852 h 6858000"/>
              <a:gd name="connsiteX5" fmla="*/ 4417328 w 6606075"/>
              <a:gd name="connsiteY5" fmla="*/ 6088525 h 6858000"/>
              <a:gd name="connsiteX6" fmla="*/ 4564885 w 6606075"/>
              <a:gd name="connsiteY6" fmla="*/ 6819400 h 6858000"/>
              <a:gd name="connsiteX7" fmla="*/ 4583480 w 6606075"/>
              <a:gd name="connsiteY7" fmla="*/ 6858000 h 6858000"/>
              <a:gd name="connsiteX8" fmla="*/ 48492 w 6606075"/>
              <a:gd name="connsiteY8" fmla="*/ 6858000 h 6858000"/>
              <a:gd name="connsiteX9" fmla="*/ 32500 w 6606075"/>
              <a:gd name="connsiteY9" fmla="*/ 6732152 h 6858000"/>
              <a:gd name="connsiteX10" fmla="*/ 0 w 6606075"/>
              <a:gd name="connsiteY10" fmla="*/ 6088525 h 6858000"/>
              <a:gd name="connsiteX11" fmla="*/ 4423060 w 6606075"/>
              <a:gd name="connsiteY11" fmla="*/ 765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06075" h="6858000">
                <a:moveTo>
                  <a:pt x="4692578" y="0"/>
                </a:moveTo>
                <a:lnTo>
                  <a:pt x="6606075" y="0"/>
                </a:lnTo>
                <a:lnTo>
                  <a:pt x="6606075" y="4238722"/>
                </a:lnTo>
                <a:lnTo>
                  <a:pt x="6486982" y="4220546"/>
                </a:lnTo>
                <a:cubicBezTo>
                  <a:pt x="6423860" y="4214136"/>
                  <a:pt x="6359814" y="4210852"/>
                  <a:pt x="6295001" y="4210852"/>
                </a:cubicBezTo>
                <a:cubicBezTo>
                  <a:pt x="5257991" y="4210852"/>
                  <a:pt x="4417328" y="5051515"/>
                  <a:pt x="4417328" y="6088525"/>
                </a:cubicBezTo>
                <a:cubicBezTo>
                  <a:pt x="4417328" y="6347777"/>
                  <a:pt x="4469869" y="6594758"/>
                  <a:pt x="4564885" y="6819400"/>
                </a:cubicBezTo>
                <a:lnTo>
                  <a:pt x="4583480" y="6858000"/>
                </a:lnTo>
                <a:lnTo>
                  <a:pt x="48492" y="6858000"/>
                </a:lnTo>
                <a:lnTo>
                  <a:pt x="32500" y="6732152"/>
                </a:lnTo>
                <a:cubicBezTo>
                  <a:pt x="11009" y="6520533"/>
                  <a:pt x="0" y="6305814"/>
                  <a:pt x="0" y="6088525"/>
                </a:cubicBezTo>
                <a:cubicBezTo>
                  <a:pt x="0" y="3263761"/>
                  <a:pt x="1860563" y="873554"/>
                  <a:pt x="4423060" y="76535"/>
                </a:cubicBezTo>
                <a:close/>
              </a:path>
            </a:pathLst>
          </a:custGeom>
          <a:solidFill>
            <a:schemeClr val="accent1"/>
          </a:solidFill>
          <a:ln w="9525" cap="flat" cmpd="sng" algn="ctr">
            <a:solidFill>
              <a:schemeClr val="dk1">
                <a:lumMod val="40000"/>
                <a:lumOff val="60000"/>
                <a:alpha val="25000"/>
              </a:schemeClr>
            </a:solidFill>
            <a:prstDash val="solid"/>
            <a:round/>
            <a:headEnd type="none" w="med" len="med"/>
            <a:tailEnd type="none" w="med" len="med"/>
          </a:ln>
        </p:spPr>
      </p:pic>
      <p:sp>
        <p:nvSpPr>
          <p:cNvPr id="4" name="矩形 3"/>
          <p:cNvSpPr/>
          <p:nvPr>
            <p:custDataLst>
              <p:tags r:id="rId4"/>
            </p:custDataLst>
          </p:nvPr>
        </p:nvSpPr>
        <p:spPr>
          <a:xfrm>
            <a:off x="509270" y="2063115"/>
            <a:ext cx="3095625" cy="2282190"/>
          </a:xfrm>
          <a:prstGeom prst="rect">
            <a:avLst/>
          </a:prstGeom>
          <a:noFill/>
        </p:spPr>
        <p:txBody>
          <a:bodyPr wrap="square" lIns="0" tIns="0" rIns="0" bIns="0" rtlCol="0" anchor="t">
            <a:normAutofit/>
          </a:bodyPr>
          <a:lstStyle/>
          <a:p>
            <a:pPr marL="0" indent="0" eaLnBrk="1" fontAlgn="t" latinLnBrk="0" hangingPunct="1">
              <a:lnSpc>
                <a:spcPct val="160000"/>
              </a:lnSpc>
              <a:spcBef>
                <a:spcPct val="0"/>
              </a:spcBef>
              <a:spcAft>
                <a:spcPct val="0"/>
              </a:spcAft>
            </a:pPr>
            <a:r>
              <a:rPr lang="zh-CN" altLang="en-US" sz="1200" kern="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哈芝巷是新加坡</a:t>
            </a:r>
            <a:r>
              <a:rPr lang="zh-CN" altLang="en-US" sz="1200" b="1" kern="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最具活力的文化艺术街区之一</a:t>
            </a:r>
            <a:r>
              <a:rPr lang="zh-CN" altLang="en-US" sz="1200" kern="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坐落于甘榜格南历史文化区的核心地带。哈芝巷的其魅力在于其文化层积性：殖民时期的建筑外壳包裹着现代艺术的内核，马来传统与国际潮流在街头碰撞。这里既是本土设计师的创业舞台，也是游客体验新加坡 “非典型” 一面的窗口。</a:t>
            </a:r>
            <a:endParaRPr lang="zh-CN" altLang="en-US" sz="1200" kern="0" dirty="0">
              <a:ln>
                <a:noFill/>
                <a:prstDash val="sysDot"/>
              </a:ln>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custDataLst>
              <p:tags r:id="rId5"/>
            </p:custDataLst>
          </p:nvPr>
        </p:nvSpPr>
        <p:spPr>
          <a:xfrm>
            <a:off x="509588" y="1624013"/>
            <a:ext cx="3239929" cy="332423"/>
          </a:xfrm>
          <a:prstGeom prst="rect">
            <a:avLst/>
          </a:prstGeom>
          <a:noFill/>
        </p:spPr>
        <p:txBody>
          <a:bodyPr wrap="square" lIns="0" tIns="0" rIns="0" bIns="0" rtlCol="0" anchor="b" anchorCtr="0">
            <a:normAutofit/>
          </a:bodyPr>
          <a:lstStyle/>
          <a:p>
            <a:pPr>
              <a:spcBef>
                <a:spcPct val="0"/>
              </a:spcBef>
              <a:spcAft>
                <a:spcPct val="0"/>
              </a:spcAft>
            </a:pPr>
            <a:r>
              <a:rPr lang="en-US" altLang="zh-CN" b="1" dirty="0">
                <a:solidFill>
                  <a:schemeClr val="accent1"/>
                </a:solidFill>
                <a:latin typeface="微软雅黑" panose="020B0503020204020204" pitchFamily="34" charset="-122"/>
                <a:ea typeface="微软雅黑" panose="020B0503020204020204" pitchFamily="34" charset="-122"/>
                <a:cs typeface="+mn-ea"/>
              </a:rPr>
              <a:t>Haji Lane</a:t>
            </a:r>
            <a:endParaRPr lang="en-US" altLang="zh-CN" b="1" dirty="0">
              <a:solidFill>
                <a:schemeClr val="accent1"/>
              </a:solidFill>
              <a:latin typeface="微软雅黑" panose="020B0503020204020204" pitchFamily="34" charset="-122"/>
              <a:ea typeface="微软雅黑" panose="020B0503020204020204" pitchFamily="34" charset="-122"/>
              <a:cs typeface="+mn-ea"/>
            </a:endParaRPr>
          </a:p>
        </p:txBody>
      </p:sp>
      <p:grpSp>
        <p:nvGrpSpPr>
          <p:cNvPr id="6" name="组合 5"/>
          <p:cNvGrpSpPr/>
          <p:nvPr>
            <p:custDataLst>
              <p:tags r:id="rId6"/>
            </p:custDataLst>
          </p:nvPr>
        </p:nvGrpSpPr>
        <p:grpSpPr>
          <a:xfrm>
            <a:off x="455150" y="339022"/>
            <a:ext cx="3993515" cy="514985"/>
            <a:chOff x="1031730" y="1861752"/>
            <a:chExt cx="3993515" cy="514985"/>
          </a:xfrm>
        </p:grpSpPr>
        <p:sp>
          <p:nvSpPr>
            <p:cNvPr id="10" name="矩形: 圆角 27"/>
            <p:cNvSpPr/>
            <p:nvPr>
              <p:custDataLst>
                <p:tags r:id="rId7"/>
              </p:custDataLst>
            </p:nvPr>
          </p:nvSpPr>
          <p:spPr>
            <a:xfrm>
              <a:off x="1031730" y="1861752"/>
              <a:ext cx="3993515"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12" name="文本框 11"/>
            <p:cNvSpPr txBox="1"/>
            <p:nvPr>
              <p:custDataLst>
                <p:tags r:id="rId8"/>
              </p:custDataLst>
            </p:nvPr>
          </p:nvSpPr>
          <p:spPr>
            <a:xfrm>
              <a:off x="1686063" y="1933514"/>
              <a:ext cx="2560320" cy="307340"/>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特色行程展示</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哈芝巷</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3" name="文本框 12"/>
            <p:cNvSpPr txBox="1"/>
            <p:nvPr>
              <p:custDataLst>
                <p:tags r:id="rId9"/>
              </p:custDataLst>
            </p:nvPr>
          </p:nvSpPr>
          <p:spPr>
            <a:xfrm>
              <a:off x="1207702" y="193358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gr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031730" y="1861752"/>
            <a:ext cx="2694486" cy="514803"/>
            <a:chOff x="1031730" y="1861752"/>
            <a:chExt cx="2694486" cy="514803"/>
          </a:xfrm>
        </p:grpSpPr>
        <p:sp>
          <p:nvSpPr>
            <p:cNvPr id="28" name="矩形: 圆角 27"/>
            <p:cNvSpPr/>
            <p:nvPr>
              <p:custDataLst>
                <p:tags r:id="rId2"/>
              </p:custDataLst>
            </p:nvPr>
          </p:nvSpPr>
          <p:spPr>
            <a:xfrm>
              <a:off x="1031730" y="1861752"/>
              <a:ext cx="2694486" cy="514803"/>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9" name="文本框 28"/>
            <p:cNvSpPr txBox="1"/>
            <p:nvPr>
              <p:custDataLst>
                <p:tags r:id="rId3"/>
              </p:custDataLst>
            </p:nvPr>
          </p:nvSpPr>
          <p:spPr>
            <a:xfrm>
              <a:off x="1968003" y="1965264"/>
              <a:ext cx="1025922" cy="307777"/>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公司简介</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5" name="文本框 4"/>
            <p:cNvSpPr txBox="1"/>
            <p:nvPr>
              <p:custDataLst>
                <p:tags r:id="rId4"/>
              </p:custDataLst>
            </p:nvPr>
          </p:nvSpPr>
          <p:spPr>
            <a:xfrm>
              <a:off x="1207702" y="1869453"/>
              <a:ext cx="461665" cy="492443"/>
            </a:xfrm>
            <a:prstGeom prst="rect">
              <a:avLst/>
            </a:prstGeom>
            <a:noFill/>
          </p:spPr>
          <p:txBody>
            <a:bodyPr wrap="none" lIns="0" tIns="0" rIns="0" bIns="0"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01</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grpSp>
        <p:nvGrpSpPr>
          <p:cNvPr id="7" name="组合 6"/>
          <p:cNvGrpSpPr/>
          <p:nvPr>
            <p:custDataLst>
              <p:tags r:id="rId5"/>
            </p:custDataLst>
          </p:nvPr>
        </p:nvGrpSpPr>
        <p:grpSpPr>
          <a:xfrm>
            <a:off x="4145765" y="1861752"/>
            <a:ext cx="2694486" cy="514803"/>
            <a:chOff x="1031730" y="1861752"/>
            <a:chExt cx="2694486" cy="514803"/>
          </a:xfrm>
        </p:grpSpPr>
        <p:sp>
          <p:nvSpPr>
            <p:cNvPr id="8" name="矩形: 圆角 7"/>
            <p:cNvSpPr/>
            <p:nvPr>
              <p:custDataLst>
                <p:tags r:id="rId6"/>
              </p:custDataLst>
            </p:nvPr>
          </p:nvSpPr>
          <p:spPr>
            <a:xfrm>
              <a:off x="1031730" y="1861752"/>
              <a:ext cx="2694486" cy="514803"/>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2" name="文本框 11"/>
            <p:cNvSpPr txBox="1"/>
            <p:nvPr>
              <p:custDataLst>
                <p:tags r:id="rId7"/>
              </p:custDataLst>
            </p:nvPr>
          </p:nvSpPr>
          <p:spPr>
            <a:xfrm>
              <a:off x="1207702" y="1873631"/>
              <a:ext cx="602729" cy="492443"/>
            </a:xfrm>
            <a:prstGeom prst="rect">
              <a:avLst/>
            </a:prstGeom>
            <a:noFill/>
          </p:spPr>
          <p:txBody>
            <a:bodyPr wrap="none" lIns="0" tIns="0" rIns="0" bIns="0"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02</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grpSp>
        <p:nvGrpSpPr>
          <p:cNvPr id="13" name="组合 12"/>
          <p:cNvGrpSpPr/>
          <p:nvPr>
            <p:custDataLst>
              <p:tags r:id="rId8"/>
            </p:custDataLst>
          </p:nvPr>
        </p:nvGrpSpPr>
        <p:grpSpPr>
          <a:xfrm>
            <a:off x="1031730" y="2851999"/>
            <a:ext cx="2694486" cy="514803"/>
            <a:chOff x="1031730" y="1861752"/>
            <a:chExt cx="2694486" cy="514803"/>
          </a:xfrm>
        </p:grpSpPr>
        <p:sp>
          <p:nvSpPr>
            <p:cNvPr id="14" name="矩形: 圆角 13"/>
            <p:cNvSpPr/>
            <p:nvPr>
              <p:custDataLst>
                <p:tags r:id="rId9"/>
              </p:custDataLst>
            </p:nvPr>
          </p:nvSpPr>
          <p:spPr>
            <a:xfrm>
              <a:off x="1031730" y="1861752"/>
              <a:ext cx="2694486" cy="514803"/>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6" name="文本框 15"/>
            <p:cNvSpPr txBox="1"/>
            <p:nvPr>
              <p:custDataLst>
                <p:tags r:id="rId10"/>
              </p:custDataLst>
            </p:nvPr>
          </p:nvSpPr>
          <p:spPr>
            <a:xfrm>
              <a:off x="1207702" y="1873295"/>
              <a:ext cx="591509" cy="492443"/>
            </a:xfrm>
            <a:prstGeom prst="rect">
              <a:avLst/>
            </a:prstGeom>
            <a:noFill/>
          </p:spPr>
          <p:txBody>
            <a:bodyPr wrap="none" lIns="0" tIns="0" rIns="0" bIns="0"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03</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827661" y="457328"/>
            <a:ext cx="508000" cy="615315"/>
          </a:xfrm>
          <a:prstGeom prst="rect">
            <a:avLst/>
          </a:prstGeom>
          <a:noFill/>
        </p:spPr>
        <p:txBody>
          <a:bodyPr wrap="none" lIns="0" tIns="0" rIns="0" bIns="0" rtlCol="0">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目</a:t>
            </a:r>
            <a:endParaRPr lang="zh-CN" altLang="en-US" sz="4000" dirty="0">
              <a:solidFill>
                <a:schemeClr val="bg1"/>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1705668" y="499873"/>
            <a:ext cx="508000" cy="615315"/>
          </a:xfrm>
          <a:prstGeom prst="rect">
            <a:avLst/>
          </a:prstGeom>
          <a:noFill/>
        </p:spPr>
        <p:txBody>
          <a:bodyPr wrap="none" lIns="0" tIns="0" rIns="0" bIns="0" rtlCol="0">
            <a:spAutoFit/>
          </a:bodyPr>
          <a:lstStyle/>
          <a:p>
            <a:r>
              <a:rPr lang="zh-CN" altLang="en-US" sz="4000" dirty="0">
                <a:solidFill>
                  <a:schemeClr val="bg1"/>
                </a:solidFill>
                <a:latin typeface="微软雅黑" panose="020B0503020204020204" pitchFamily="34" charset="-122"/>
                <a:ea typeface="微软雅黑" panose="020B0503020204020204" pitchFamily="34" charset="-122"/>
              </a:rPr>
              <a:t>录</a:t>
            </a:r>
            <a:endParaRPr lang="zh-CN" altLang="en-US" sz="4000"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custDataLst>
              <p:tags r:id="rId11"/>
            </p:custDataLst>
          </p:nvPr>
        </p:nvGrpSpPr>
        <p:grpSpPr>
          <a:xfrm>
            <a:off x="4145765" y="2865351"/>
            <a:ext cx="2694486" cy="514803"/>
            <a:chOff x="1031730" y="1861752"/>
            <a:chExt cx="2694486" cy="514803"/>
          </a:xfrm>
        </p:grpSpPr>
        <p:sp>
          <p:nvSpPr>
            <p:cNvPr id="3" name="矩形: 圆角 13"/>
            <p:cNvSpPr/>
            <p:nvPr>
              <p:custDataLst>
                <p:tags r:id="rId12"/>
              </p:custDataLst>
            </p:nvPr>
          </p:nvSpPr>
          <p:spPr>
            <a:xfrm>
              <a:off x="1031730" y="1861752"/>
              <a:ext cx="2694486" cy="514803"/>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 name="文本框 3"/>
            <p:cNvSpPr txBox="1"/>
            <p:nvPr>
              <p:custDataLst>
                <p:tags r:id="rId13"/>
              </p:custDataLst>
            </p:nvPr>
          </p:nvSpPr>
          <p:spPr>
            <a:xfrm>
              <a:off x="1750690" y="1951912"/>
              <a:ext cx="1795363" cy="307777"/>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成团规则和费用</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0" name="文本框 9"/>
            <p:cNvSpPr txBox="1"/>
            <p:nvPr>
              <p:custDataLst>
                <p:tags r:id="rId14"/>
              </p:custDataLst>
            </p:nvPr>
          </p:nvSpPr>
          <p:spPr>
            <a:xfrm>
              <a:off x="1207702" y="1873295"/>
              <a:ext cx="480901" cy="492443"/>
            </a:xfrm>
            <a:prstGeom prst="rect">
              <a:avLst/>
            </a:prstGeom>
            <a:noFill/>
          </p:spPr>
          <p:txBody>
            <a:bodyPr wrap="none" lIns="0" tIns="0" rIns="0" bIns="0" rtlCol="0">
              <a:spAutoFit/>
            </a:bodyPr>
            <a:lstStyle/>
            <a:p>
              <a:r>
                <a:rPr lang="en-US" altLang="zh-CN" sz="3200" dirty="0">
                  <a:solidFill>
                    <a:schemeClr val="bg1"/>
                  </a:solidFill>
                  <a:latin typeface="微软雅黑" panose="020B0503020204020204" pitchFamily="34" charset="-122"/>
                  <a:ea typeface="微软雅黑" panose="020B0503020204020204" pitchFamily="34" charset="-122"/>
                </a:rPr>
                <a:t>04</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sp>
        <p:nvSpPr>
          <p:cNvPr id="17" name="文本框 16"/>
          <p:cNvSpPr txBox="1"/>
          <p:nvPr>
            <p:custDataLst>
              <p:tags r:id="rId15"/>
            </p:custDataLst>
          </p:nvPr>
        </p:nvSpPr>
        <p:spPr>
          <a:xfrm>
            <a:off x="1867320" y="2955510"/>
            <a:ext cx="1259960" cy="307777"/>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课程</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&amp;</a:t>
            </a: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住宿</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18" name="文本框 17"/>
          <p:cNvSpPr txBox="1"/>
          <p:nvPr>
            <p:custDataLst>
              <p:tags r:id="rId16"/>
            </p:custDataLst>
          </p:nvPr>
        </p:nvSpPr>
        <p:spPr>
          <a:xfrm>
            <a:off x="5043481" y="1961785"/>
            <a:ext cx="1025922" cy="307777"/>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行程展示</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descr="C:/Users/邵琴琴/Downloads/📸為了拍這些人生照片我跑了一趟新加坡🇸🇬_1_Liz莉絲日記🌙_来自小红书网页版.jpg📸為了拍這些人生照片我跑了一趟新加坡🇸🇬_1_Liz莉絲日記🌙_来自小红书网页版"/>
          <p:cNvPicPr>
            <a:picLocks noChangeAspect="1"/>
          </p:cNvPicPr>
          <p:nvPr>
            <p:custDataLst>
              <p:tags r:id="rId1"/>
            </p:custDataLst>
          </p:nvPr>
        </p:nvPicPr>
        <p:blipFill>
          <a:blip r:embed="rId2"/>
          <a:srcRect l="3130" r="3130"/>
          <a:stretch>
            <a:fillRect/>
          </a:stretch>
        </p:blipFill>
        <p:spPr>
          <a:xfrm>
            <a:off x="396716" y="0"/>
            <a:ext cx="3625691" cy="5156359"/>
          </a:xfrm>
          <a:custGeom>
            <a:avLst/>
            <a:gdLst/>
            <a:ahLst/>
            <a:cxnLst>
              <a:cxn ang="3">
                <a:pos x="hc" y="t"/>
              </a:cxn>
              <a:cxn ang="cd2">
                <a:pos x="l" y="vc"/>
              </a:cxn>
              <a:cxn ang="cd4">
                <a:pos x="hc" y="b"/>
              </a:cxn>
              <a:cxn ang="0">
                <a:pos x="r" y="vc"/>
              </a:cxn>
            </a:cxnLst>
            <a:rect l="l" t="t" r="r" b="b"/>
            <a:pathLst>
              <a:path w="7613" h="10827">
                <a:moveTo>
                  <a:pt x="4341" y="7521"/>
                </a:moveTo>
                <a:lnTo>
                  <a:pt x="7200" y="7521"/>
                </a:lnTo>
                <a:cubicBezTo>
                  <a:pt x="7428" y="7521"/>
                  <a:pt x="7613" y="7706"/>
                  <a:pt x="7613" y="7934"/>
                </a:cubicBezTo>
                <a:lnTo>
                  <a:pt x="7613" y="10827"/>
                </a:lnTo>
                <a:lnTo>
                  <a:pt x="3928" y="10827"/>
                </a:lnTo>
                <a:lnTo>
                  <a:pt x="3928" y="7934"/>
                </a:lnTo>
                <a:cubicBezTo>
                  <a:pt x="3928" y="7706"/>
                  <a:pt x="4113" y="7521"/>
                  <a:pt x="4341" y="7521"/>
                </a:cubicBezTo>
                <a:close/>
                <a:moveTo>
                  <a:pt x="413" y="5544"/>
                </a:moveTo>
                <a:lnTo>
                  <a:pt x="3272" y="5544"/>
                </a:lnTo>
                <a:cubicBezTo>
                  <a:pt x="3500" y="5544"/>
                  <a:pt x="3685" y="5729"/>
                  <a:pt x="3685" y="5957"/>
                </a:cubicBezTo>
                <a:lnTo>
                  <a:pt x="3685" y="10827"/>
                </a:lnTo>
                <a:lnTo>
                  <a:pt x="0" y="10827"/>
                </a:lnTo>
                <a:lnTo>
                  <a:pt x="0" y="5957"/>
                </a:lnTo>
                <a:cubicBezTo>
                  <a:pt x="0" y="5729"/>
                  <a:pt x="185" y="5544"/>
                  <a:pt x="413" y="5544"/>
                </a:cubicBezTo>
                <a:close/>
                <a:moveTo>
                  <a:pt x="4341" y="1513"/>
                </a:moveTo>
                <a:lnTo>
                  <a:pt x="7200" y="1513"/>
                </a:lnTo>
                <a:cubicBezTo>
                  <a:pt x="7428" y="1513"/>
                  <a:pt x="7613" y="1698"/>
                  <a:pt x="7613" y="1926"/>
                </a:cubicBezTo>
                <a:lnTo>
                  <a:pt x="7613" y="6858"/>
                </a:lnTo>
                <a:cubicBezTo>
                  <a:pt x="7613" y="7086"/>
                  <a:pt x="7428" y="7271"/>
                  <a:pt x="7200" y="7271"/>
                </a:cubicBezTo>
                <a:lnTo>
                  <a:pt x="4341" y="7271"/>
                </a:lnTo>
                <a:cubicBezTo>
                  <a:pt x="4113" y="7271"/>
                  <a:pt x="3928" y="7086"/>
                  <a:pt x="3928" y="6858"/>
                </a:cubicBezTo>
                <a:lnTo>
                  <a:pt x="3928" y="1926"/>
                </a:lnTo>
                <a:cubicBezTo>
                  <a:pt x="3928" y="1698"/>
                  <a:pt x="4113" y="1513"/>
                  <a:pt x="4341" y="1513"/>
                </a:cubicBezTo>
                <a:close/>
                <a:moveTo>
                  <a:pt x="0" y="0"/>
                </a:moveTo>
                <a:lnTo>
                  <a:pt x="3685" y="0"/>
                </a:lnTo>
                <a:lnTo>
                  <a:pt x="3685" y="4888"/>
                </a:lnTo>
                <a:cubicBezTo>
                  <a:pt x="3685" y="5116"/>
                  <a:pt x="3500" y="5301"/>
                  <a:pt x="3272" y="5301"/>
                </a:cubicBezTo>
                <a:lnTo>
                  <a:pt x="413" y="5301"/>
                </a:lnTo>
                <a:cubicBezTo>
                  <a:pt x="185" y="5301"/>
                  <a:pt x="0" y="5116"/>
                  <a:pt x="0" y="4888"/>
                </a:cubicBezTo>
                <a:lnTo>
                  <a:pt x="0" y="0"/>
                </a:lnTo>
                <a:close/>
              </a:path>
            </a:pathLst>
          </a:custGeom>
          <a:solidFill>
            <a:schemeClr val="accent1"/>
          </a:solidFill>
        </p:spPr>
      </p:pic>
      <p:sp>
        <p:nvSpPr>
          <p:cNvPr id="3" name="文本框 2"/>
          <p:cNvSpPr txBox="1"/>
          <p:nvPr>
            <p:custDataLst>
              <p:tags r:id="rId3"/>
            </p:custDataLst>
          </p:nvPr>
        </p:nvSpPr>
        <p:spPr>
          <a:xfrm>
            <a:off x="4657090" y="1707515"/>
            <a:ext cx="3560921" cy="1222058"/>
          </a:xfrm>
          <a:prstGeom prst="rect">
            <a:avLst/>
          </a:prstGeom>
          <a:noFill/>
        </p:spPr>
        <p:txBody>
          <a:bodyPr wrap="square" lIns="0" tIns="0" rIns="0" bIns="0" rtlCol="0">
            <a:noAutofit/>
          </a:bodyPr>
          <a:lstStyle>
            <a:defPPr>
              <a:defRPr lang="en-US"/>
            </a:defPPr>
            <a:lvl1pPr>
              <a:defRPr sz="900">
                <a:solidFill>
                  <a:schemeClr val="tx1">
                    <a:lumMod val="75000"/>
                    <a:lumOff val="25000"/>
                  </a:schemeClr>
                </a:solidFill>
                <a:latin typeface="+mn-ea"/>
                <a:cs typeface="汉仪旗黑-50S" panose="00020600040101010101" charset="-122"/>
              </a:defRPr>
            </a:lvl1pPr>
          </a:lstStyle>
          <a:p>
            <a:pPr algn="just">
              <a:lnSpc>
                <a:spcPct val="150000"/>
              </a:lnSpc>
            </a:pP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阿拉伯街是新加坡甘榜格南历史文化区的核心动脉，这条仅长</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400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米的街道浓缩了东南亚伊斯兰文化的千年积淀与现代活力。阿拉伯商人为新加坡带来波斯地毯、也门咖啡与中东香料，沿街形成</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香料黄金走廊</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20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世纪初，街道两侧的战前店屋见证了新加坡作为</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东方直布罗陀</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的贸易鼎盛，</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2008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年政府启动</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甘榜格南再生计划</a:t>
            </a:r>
            <a:r>
              <a:rPr lang="en-US" altLang="zh-CN"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，将传统店屋改造为文化空间，使其成为</a:t>
            </a:r>
            <a:r>
              <a:rPr lang="zh-CN" altLang="en-US" sz="1200" b="1"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新加坡首个伊斯兰文化活态博物馆</a:t>
            </a:r>
            <a:r>
              <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200" kern="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6" name="组合 5"/>
          <p:cNvGrpSpPr/>
          <p:nvPr>
            <p:custDataLst>
              <p:tags r:id="rId4"/>
            </p:custDataLst>
          </p:nvPr>
        </p:nvGrpSpPr>
        <p:grpSpPr>
          <a:xfrm>
            <a:off x="4554075" y="339022"/>
            <a:ext cx="3993515" cy="514985"/>
            <a:chOff x="1031730" y="1861752"/>
            <a:chExt cx="3993515" cy="514985"/>
          </a:xfrm>
        </p:grpSpPr>
        <p:sp>
          <p:nvSpPr>
            <p:cNvPr id="10" name="矩形: 圆角 27"/>
            <p:cNvSpPr/>
            <p:nvPr>
              <p:custDataLst>
                <p:tags r:id="rId5"/>
              </p:custDataLst>
            </p:nvPr>
          </p:nvSpPr>
          <p:spPr>
            <a:xfrm>
              <a:off x="1031730" y="1861752"/>
              <a:ext cx="3993515"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12" name="文本框 11"/>
            <p:cNvSpPr txBox="1"/>
            <p:nvPr>
              <p:custDataLst>
                <p:tags r:id="rId6"/>
              </p:custDataLst>
            </p:nvPr>
          </p:nvSpPr>
          <p:spPr>
            <a:xfrm>
              <a:off x="1686063" y="1933514"/>
              <a:ext cx="2814320" cy="307340"/>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特色行程展示</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阿拉伯街</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3" name="文本框 12"/>
            <p:cNvSpPr txBox="1"/>
            <p:nvPr>
              <p:custDataLst>
                <p:tags r:id="rId7"/>
              </p:custDataLst>
            </p:nvPr>
          </p:nvSpPr>
          <p:spPr>
            <a:xfrm>
              <a:off x="1207702" y="193358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grpSp>
      <p:sp>
        <p:nvSpPr>
          <p:cNvPr id="5" name="矩形 4"/>
          <p:cNvSpPr/>
          <p:nvPr>
            <p:custDataLst>
              <p:tags r:id="rId8"/>
            </p:custDataLst>
          </p:nvPr>
        </p:nvSpPr>
        <p:spPr>
          <a:xfrm>
            <a:off x="4656773" y="1347153"/>
            <a:ext cx="3239929" cy="332423"/>
          </a:xfrm>
          <a:prstGeom prst="rect">
            <a:avLst/>
          </a:prstGeom>
          <a:noFill/>
        </p:spPr>
        <p:txBody>
          <a:bodyPr wrap="square" lIns="0" tIns="0" rIns="0" bIns="0" rtlCol="0" anchor="b" anchorCtr="0">
            <a:normAutofit/>
          </a:bodyPr>
          <a:lstStyle/>
          <a:p>
            <a:pPr>
              <a:spcBef>
                <a:spcPct val="0"/>
              </a:spcBef>
              <a:spcAft>
                <a:spcPct val="0"/>
              </a:spcAft>
            </a:pPr>
            <a:r>
              <a:rPr lang="en-US" altLang="zh-CN" sz="1800" b="1" dirty="0">
                <a:solidFill>
                  <a:schemeClr val="accent1"/>
                </a:solidFill>
                <a:latin typeface="微软雅黑" panose="020B0503020204020204" pitchFamily="34" charset="-122"/>
                <a:ea typeface="微软雅黑" panose="020B0503020204020204" pitchFamily="34" charset="-122"/>
                <a:cs typeface="+mn-ea"/>
                <a:sym typeface="+mn-ea"/>
              </a:rPr>
              <a:t>Arab Street</a:t>
            </a:r>
            <a:endParaRPr lang="en-US" altLang="zh-CN" sz="1800" b="1" dirty="0">
              <a:solidFill>
                <a:schemeClr val="accent1"/>
              </a:solidFill>
              <a:latin typeface="微软雅黑" panose="020B0503020204020204" pitchFamily="34" charset="-122"/>
              <a:ea typeface="微软雅黑" panose="020B0503020204020204" pitchFamily="34" charset="-122"/>
              <a:cs typeface="+mn-ea"/>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advTm="0">
        <p:fade/>
      </p:transition>
    </mc:Choice>
    <mc:Fallback>
      <p:transition spd="med"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矩形: 圆角 6"/>
          <p:cNvSpPr/>
          <p:nvPr>
            <p:custDataLst>
              <p:tags r:id="rId2"/>
            </p:custDataLst>
          </p:nvPr>
        </p:nvSpPr>
        <p:spPr>
          <a:xfrm>
            <a:off x="837565" y="1203325"/>
            <a:ext cx="2150745" cy="3314065"/>
          </a:xfrm>
          <a:prstGeom prst="roundRect">
            <a:avLst>
              <a:gd name="adj" fmla="val 5667"/>
            </a:avLst>
          </a:prstGeom>
          <a:solidFill>
            <a:srgbClr val="224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solidFill>
                <a:srgbClr val="86B1ED"/>
              </a:solidFill>
              <a:latin typeface="微软雅黑" panose="020B0503020204020204" pitchFamily="34" charset="-122"/>
              <a:ea typeface="微软雅黑" panose="020B0503020204020204" pitchFamily="34" charset="-122"/>
            </a:endParaRPr>
          </a:p>
        </p:txBody>
      </p:sp>
      <p:sp>
        <p:nvSpPr>
          <p:cNvPr id="111" name="文本框 110"/>
          <p:cNvSpPr txBox="1"/>
          <p:nvPr>
            <p:custDataLst>
              <p:tags r:id="rId3"/>
            </p:custDataLst>
          </p:nvPr>
        </p:nvSpPr>
        <p:spPr>
          <a:xfrm>
            <a:off x="1152619" y="1347614"/>
            <a:ext cx="1518285" cy="283210"/>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思源黑体 CN Regular" panose="020B0500000000000000" pitchFamily="34" charset="-122"/>
              </a:rPr>
              <a:t> </a:t>
            </a: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思源黑体 CN Regular" panose="020B0500000000000000" pitchFamily="34" charset="-122"/>
              </a:rPr>
              <a:t>小印度</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思源黑体 CN Regular" panose="020B0500000000000000" pitchFamily="34" charset="-122"/>
            </a:endParaRPr>
          </a:p>
        </p:txBody>
      </p:sp>
      <p:sp>
        <p:nvSpPr>
          <p:cNvPr id="112" name="文本框 111"/>
          <p:cNvSpPr txBox="1"/>
          <p:nvPr>
            <p:custDataLst>
              <p:tags r:id="rId4"/>
            </p:custDataLst>
          </p:nvPr>
        </p:nvSpPr>
        <p:spPr>
          <a:xfrm>
            <a:off x="952500" y="1781810"/>
            <a:ext cx="1943735" cy="2243455"/>
          </a:xfrm>
          <a:prstGeom prst="rect">
            <a:avLst/>
          </a:prstGeom>
          <a:noFill/>
        </p:spPr>
        <p:txBody>
          <a:bodyPr wrap="square">
            <a:noAutofit/>
          </a:bodyPr>
          <a:lstStyle/>
          <a:p>
            <a:pPr algn="just" defTabSz="913765">
              <a:lnSpc>
                <a:spcPct val="130000"/>
              </a:lnSpc>
              <a:buSzPct val="25000"/>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“小印度”坐落在新加坡中南部的实龙岗路，这里</a:t>
            </a:r>
            <a:r>
              <a:rPr kumimoji="0" lang="zh-CN" altLang="en-US" sz="1000" b="1" i="0"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充满了浓郁的印度风情</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轻扬的纱丽、弥漫的香料、飘渺的梵音，当然还有味道浓烈的咖喱味，这一切让人有一种置身印度的错觉，这里仿佛就是一个印度的缩影，所以被称为是“小印度”。由于这里所具有的强烈异国情调，因而也吸引了大量的游客前来观光游览和购物，成为了新加坡的一处网红打卡地。</a:t>
            </a:r>
            <a:endPar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custDataLst>
              <p:tags r:id="rId5"/>
            </p:custDataLst>
          </p:nvPr>
        </p:nvPicPr>
        <p:blipFill>
          <a:blip r:embed="rId6"/>
          <a:stretch>
            <a:fillRect/>
          </a:stretch>
        </p:blipFill>
        <p:spPr>
          <a:xfrm>
            <a:off x="3157774" y="1241887"/>
            <a:ext cx="2474377" cy="1689903"/>
          </a:xfrm>
          <a:prstGeom prst="rect">
            <a:avLst/>
          </a:prstGeom>
        </p:spPr>
      </p:pic>
      <p:pic>
        <p:nvPicPr>
          <p:cNvPr id="5" name="图片 4"/>
          <p:cNvPicPr>
            <a:picLocks noChangeAspect="1"/>
          </p:cNvPicPr>
          <p:nvPr>
            <p:custDataLst>
              <p:tags r:id="rId7"/>
            </p:custDataLst>
          </p:nvPr>
        </p:nvPicPr>
        <p:blipFill>
          <a:blip r:embed="rId8"/>
          <a:stretch>
            <a:fillRect/>
          </a:stretch>
        </p:blipFill>
        <p:spPr>
          <a:xfrm>
            <a:off x="3172623" y="3001896"/>
            <a:ext cx="2474376" cy="1558491"/>
          </a:xfrm>
          <a:prstGeom prst="rect">
            <a:avLst/>
          </a:prstGeom>
        </p:spPr>
      </p:pic>
      <p:pic>
        <p:nvPicPr>
          <p:cNvPr id="7" name="图片 6"/>
          <p:cNvPicPr>
            <a:picLocks noChangeAspect="1"/>
          </p:cNvPicPr>
          <p:nvPr>
            <p:custDataLst>
              <p:tags r:id="rId9"/>
            </p:custDataLst>
          </p:nvPr>
        </p:nvPicPr>
        <p:blipFill>
          <a:blip r:embed="rId10"/>
          <a:stretch>
            <a:fillRect/>
          </a:stretch>
        </p:blipFill>
        <p:spPr>
          <a:xfrm>
            <a:off x="5750503" y="1250220"/>
            <a:ext cx="2589340" cy="3310167"/>
          </a:xfrm>
          <a:prstGeom prst="rect">
            <a:avLst/>
          </a:prstGeom>
        </p:spPr>
      </p:pic>
      <p:grpSp>
        <p:nvGrpSpPr>
          <p:cNvPr id="8" name="组合 7"/>
          <p:cNvGrpSpPr/>
          <p:nvPr>
            <p:custDataLst>
              <p:tags r:id="rId11"/>
            </p:custDataLst>
          </p:nvPr>
        </p:nvGrpSpPr>
        <p:grpSpPr>
          <a:xfrm>
            <a:off x="2627485" y="264727"/>
            <a:ext cx="3993515" cy="514985"/>
            <a:chOff x="1031730" y="1861752"/>
            <a:chExt cx="3993515" cy="514985"/>
          </a:xfrm>
        </p:grpSpPr>
        <p:sp>
          <p:nvSpPr>
            <p:cNvPr id="9" name="矩形: 圆角 27"/>
            <p:cNvSpPr/>
            <p:nvPr>
              <p:custDataLst>
                <p:tags r:id="rId12"/>
              </p:custDataLst>
            </p:nvPr>
          </p:nvSpPr>
          <p:spPr>
            <a:xfrm>
              <a:off x="1031730" y="1861752"/>
              <a:ext cx="3993515"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14" name="文本框 13"/>
            <p:cNvSpPr txBox="1"/>
            <p:nvPr>
              <p:custDataLst>
                <p:tags r:id="rId13"/>
              </p:custDataLst>
            </p:nvPr>
          </p:nvSpPr>
          <p:spPr>
            <a:xfrm>
              <a:off x="1686063" y="1933514"/>
              <a:ext cx="2560320" cy="307340"/>
            </a:xfrm>
            <a:prstGeom prst="rect">
              <a:avLst/>
            </a:prstGeom>
            <a:noFill/>
          </p:spPr>
          <p:txBody>
            <a:bodyPr wrap="none" lIns="0" tIns="0" rIns="0" bIns="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特色行程展示</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小印度</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5" name="文本框 14"/>
            <p:cNvSpPr txBox="1"/>
            <p:nvPr>
              <p:custDataLst>
                <p:tags r:id="rId14"/>
              </p:custDataLst>
            </p:nvPr>
          </p:nvSpPr>
          <p:spPr>
            <a:xfrm>
              <a:off x="1207702" y="193358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699" advTm="0">
        <p:fade/>
      </p:transition>
    </mc:Choice>
    <mc:Fallback>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wheel(1)">
                                      <p:cBhvr>
                                        <p:cTn id="7" dur="2000"/>
                                        <p:tgtEl>
                                          <p:spTgt spid="111"/>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2"/>
                                        </p:tgtEl>
                                        <p:attrNameLst>
                                          <p:attrName>style.visibility</p:attrName>
                                        </p:attrNameLst>
                                      </p:cBhvr>
                                      <p:to>
                                        <p:strVal val="visible"/>
                                      </p:to>
                                    </p:set>
                                    <p:animEffect transition="in" filter="wheel(1)">
                                      <p:cBhvr>
                                        <p:cTn id="10" dur="2000"/>
                                        <p:tgtEl>
                                          <p:spTgt spid="112"/>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10"/>
                                        </p:tgtEl>
                                        <p:attrNameLst>
                                          <p:attrName>style.visibility</p:attrName>
                                        </p:attrNameLst>
                                      </p:cBhvr>
                                      <p:to>
                                        <p:strVal val="visible"/>
                                      </p:to>
                                    </p:set>
                                    <p:animEffect transition="in" filter="wheel(1)">
                                      <p:cBhvr>
                                        <p:cTn id="13" dur="2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bldLvl="0" animBg="1"/>
      <p:bldP spid="110" grpId="1" animBg="1"/>
      <p:bldP spid="111" grpId="0"/>
      <p:bldP spid="111" grpId="1"/>
      <p:bldP spid="112" grpId="0"/>
      <p:bldP spid="11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C:/Users/邵琴琴/Downloads/🌿半天玩转新加坡河川生态园🐼_6_Baby Daddy_来自小红书网页版.jpg🌿半天玩转新加坡河川生态园🐼_6_Baby Daddy_来自小红书网页版"/>
          <p:cNvPicPr>
            <a:picLocks noChangeAspect="1"/>
          </p:cNvPicPr>
          <p:nvPr>
            <p:custDataLst>
              <p:tags r:id="rId1"/>
            </p:custDataLst>
          </p:nvPr>
        </p:nvPicPr>
        <p:blipFill>
          <a:blip r:embed="rId2"/>
          <a:srcRect t="12566" b="12566"/>
          <a:stretch>
            <a:fillRect/>
          </a:stretch>
        </p:blipFill>
        <p:spPr>
          <a:xfrm flipH="1">
            <a:off x="-16192" y="0"/>
            <a:ext cx="9160193" cy="5143500"/>
          </a:xfrm>
          <a:prstGeom prst="rect">
            <a:avLst/>
          </a:prstGeom>
        </p:spPr>
      </p:pic>
      <p:sp>
        <p:nvSpPr>
          <p:cNvPr id="14" name="矩形 13"/>
          <p:cNvSpPr/>
          <p:nvPr>
            <p:custDataLst>
              <p:tags r:id="rId3"/>
            </p:custDataLst>
          </p:nvPr>
        </p:nvSpPr>
        <p:spPr>
          <a:xfrm>
            <a:off x="552450" y="0"/>
            <a:ext cx="3539490" cy="5140960"/>
          </a:xfrm>
          <a:prstGeom prst="rect">
            <a:avLst/>
          </a:prstGeom>
          <a:solidFill>
            <a:srgbClr val="B5CCE6">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
        <p:nvSpPr>
          <p:cNvPr id="2" name="标题 1"/>
          <p:cNvSpPr>
            <a:spLocks noGrp="1"/>
          </p:cNvSpPr>
          <p:nvPr>
            <p:ph type="title"/>
            <p:custDataLst>
              <p:tags r:id="rId4"/>
            </p:custDataLst>
          </p:nvPr>
        </p:nvSpPr>
        <p:spPr>
          <a:xfrm>
            <a:off x="1043543" y="690245"/>
            <a:ext cx="2683510" cy="631190"/>
          </a:xfrm>
        </p:spPr>
        <p:txBody>
          <a:bodyPr anchor="b" anchorCtr="0">
            <a:normAutofit/>
          </a:bodyPr>
          <a:lstStyle/>
          <a:p>
            <a:pPr algn="ctr"/>
            <a:r>
              <a:rPr lang="zh-CN" altLang="en-US" sz="3110" b="1" dirty="0">
                <a:solidFill>
                  <a:srgbClr val="FFFFFF"/>
                </a:solidFill>
                <a:latin typeface="微软雅黑" panose="020B0503020204020204" pitchFamily="34" charset="-122"/>
                <a:sym typeface="+mn-ea"/>
              </a:rPr>
              <a:t>河川生态园</a:t>
            </a:r>
            <a:endParaRPr lang="zh-CN" altLang="en-US" sz="3110" b="1" dirty="0">
              <a:solidFill>
                <a:srgbClr val="FFFFFF"/>
              </a:solidFill>
              <a:latin typeface="微软雅黑" panose="020B0503020204020204" pitchFamily="34" charset="-122"/>
              <a:sym typeface="+mn-ea"/>
            </a:endParaRPr>
          </a:p>
        </p:txBody>
      </p:sp>
      <p:sp>
        <p:nvSpPr>
          <p:cNvPr id="4" name="文本占位符 3"/>
          <p:cNvSpPr>
            <a:spLocks noGrp="1"/>
          </p:cNvSpPr>
          <p:nvPr>
            <p:ph type="body" idx="1"/>
            <p:custDataLst>
              <p:tags r:id="rId5"/>
            </p:custDataLst>
          </p:nvPr>
        </p:nvSpPr>
        <p:spPr>
          <a:xfrm>
            <a:off x="1043463" y="1321594"/>
            <a:ext cx="2683669" cy="431959"/>
          </a:xfrm>
        </p:spPr>
        <p:txBody>
          <a:bodyPr>
            <a:normAutofit/>
          </a:bodyPr>
          <a:lstStyle/>
          <a:p>
            <a:pPr algn="ctr"/>
            <a:r>
              <a:rPr lang="en-US" altLang="zh-CN" dirty="0">
                <a:solidFill>
                  <a:srgbClr val="FFFFFF"/>
                </a:solidFill>
                <a:latin typeface="微软雅黑" panose="020B0503020204020204" pitchFamily="34" charset="-122"/>
              </a:rPr>
              <a:t>River Wonders</a:t>
            </a:r>
            <a:endParaRPr lang="en-US" altLang="zh-CN" dirty="0">
              <a:solidFill>
                <a:srgbClr val="FFFFFF"/>
              </a:solidFill>
              <a:latin typeface="微软雅黑" panose="020B0503020204020204" pitchFamily="34" charset="-122"/>
            </a:endParaRPr>
          </a:p>
        </p:txBody>
      </p:sp>
      <p:sp>
        <p:nvSpPr>
          <p:cNvPr id="15" name="正文"/>
          <p:cNvSpPr txBox="1"/>
          <p:nvPr>
            <p:custDataLst>
              <p:tags r:id="rId6"/>
            </p:custDataLst>
          </p:nvPr>
        </p:nvSpPr>
        <p:spPr>
          <a:xfrm>
            <a:off x="1043463" y="1923415"/>
            <a:ext cx="2683669" cy="1915478"/>
          </a:xfrm>
          <a:prstGeom prst="rect">
            <a:avLst/>
          </a:prstGeom>
          <a:noFill/>
        </p:spPr>
        <p:txBody>
          <a:bodyPr wrap="square" lIns="80962" tIns="0" rIns="80962" bIns="0" rtlCol="0" anchor="t" anchorCtr="0">
            <a:noAutofit/>
          </a:bodyPr>
          <a:lstStyle/>
          <a:p>
            <a:pPr indent="0" algn="just" fontAlgn="auto">
              <a:lnSpc>
                <a:spcPct val="130000"/>
              </a:lnSpc>
            </a:pP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河川生态园是新加坡万态保育集团旗下的</a:t>
            </a:r>
            <a:r>
              <a:rPr lang="zh-CN" altLang="en-US" sz="1200" b="1"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亚洲首个以河川为主题的生态乐园</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，其前身为河川生态园，</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2021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年更名后进一步强化了</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河流奇迹</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的叙事主题。</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每条河流都是地球的血脉。</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河川生态园不仅是生态保护的实践场，更是新加坡从</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花园城市</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向</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生态都市</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转型的缩影，其成功经验为高密度城市的生物多样性保护提供了创新范式</a:t>
            </a:r>
            <a:r>
              <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200" spc="150" dirty="0">
              <a:solidFill>
                <a:srgbClr val="FFFFFF">
                  <a:alpha val="80000"/>
                </a:srgb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7"/>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ageCurlDouble"/>
      </p:transition>
    </mc:Choice>
    <mc:Fallback>
      <p:transition spd="slow"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图片 227" descr="🇸🇬新加坡河川生态园攻略‼️显眼包太可爱😍_11_鳗鱼饭🐟_来自小红书网页版"/>
          <p:cNvPicPr>
            <a:picLocks noChangeAspect="1"/>
          </p:cNvPicPr>
          <p:nvPr>
            <p:custDataLst>
              <p:tags r:id="rId1"/>
            </p:custDataLst>
          </p:nvPr>
        </p:nvPicPr>
        <p:blipFill>
          <a:blip r:embed="rId2"/>
          <a:srcRect t="6045" b="8740"/>
          <a:stretch>
            <a:fillRect/>
          </a:stretch>
        </p:blipFill>
        <p:spPr>
          <a:xfrm>
            <a:off x="3163570" y="1831340"/>
            <a:ext cx="2915285" cy="3312160"/>
          </a:xfrm>
          <a:prstGeom prst="rect">
            <a:avLst/>
          </a:prstGeom>
        </p:spPr>
      </p:pic>
      <p:pic>
        <p:nvPicPr>
          <p:cNvPr id="249" name="图片 248" descr="新加坡自由行~河川动物园_7_冰块先生_来自小红书网页版"/>
          <p:cNvPicPr>
            <a:picLocks noChangeAspect="1"/>
          </p:cNvPicPr>
          <p:nvPr/>
        </p:nvPicPr>
        <p:blipFill>
          <a:blip r:embed="rId3"/>
          <a:srcRect t="26593" b="23000"/>
          <a:stretch>
            <a:fillRect/>
          </a:stretch>
        </p:blipFill>
        <p:spPr>
          <a:xfrm>
            <a:off x="3163570" y="0"/>
            <a:ext cx="2915920" cy="1959610"/>
          </a:xfrm>
          <a:prstGeom prst="rect">
            <a:avLst/>
          </a:prstGeom>
        </p:spPr>
      </p:pic>
      <p:pic>
        <p:nvPicPr>
          <p:cNvPr id="250" name="图片 249" descr="新加坡自由行~河川动物园_8_冰块先生_来自小红书网页版"/>
          <p:cNvPicPr>
            <a:picLocks noChangeAspect="1"/>
          </p:cNvPicPr>
          <p:nvPr/>
        </p:nvPicPr>
        <p:blipFill>
          <a:blip r:embed="rId4"/>
          <a:srcRect t="23058" r="1070" b="11198"/>
          <a:stretch>
            <a:fillRect/>
          </a:stretch>
        </p:blipFill>
        <p:spPr>
          <a:xfrm>
            <a:off x="6078855" y="2427605"/>
            <a:ext cx="3065145" cy="2715895"/>
          </a:xfrm>
          <a:prstGeom prst="rect">
            <a:avLst/>
          </a:prstGeom>
        </p:spPr>
      </p:pic>
      <p:pic>
        <p:nvPicPr>
          <p:cNvPr id="251" name="图片 250" descr="新加坡自由行~河川动物园_9_冰块先生_来自小红书网页版"/>
          <p:cNvPicPr>
            <a:picLocks noChangeAspect="1"/>
          </p:cNvPicPr>
          <p:nvPr/>
        </p:nvPicPr>
        <p:blipFill>
          <a:blip r:embed="rId5"/>
          <a:srcRect t="19593" b="20210"/>
          <a:stretch>
            <a:fillRect/>
          </a:stretch>
        </p:blipFill>
        <p:spPr>
          <a:xfrm>
            <a:off x="6078855" y="-20955"/>
            <a:ext cx="3065145" cy="2460625"/>
          </a:xfrm>
          <a:prstGeom prst="rect">
            <a:avLst/>
          </a:prstGeom>
        </p:spPr>
      </p:pic>
      <p:pic>
        <p:nvPicPr>
          <p:cNvPr id="252" name="图片 251" descr="新加坡自由行~河川动物园_10_冰块先生_来自小红书网页版"/>
          <p:cNvPicPr>
            <a:picLocks noChangeAspect="1"/>
          </p:cNvPicPr>
          <p:nvPr/>
        </p:nvPicPr>
        <p:blipFill>
          <a:blip r:embed="rId6"/>
          <a:srcRect l="14700"/>
          <a:stretch>
            <a:fillRect/>
          </a:stretch>
        </p:blipFill>
        <p:spPr>
          <a:xfrm>
            <a:off x="-127000" y="0"/>
            <a:ext cx="3290570" cy="51435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ageCurlDouble"/>
      </p:transition>
    </mc:Choice>
    <mc:Fallback>
      <p:transition spd="slow"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descr="C:/Users/邵琴琴/Downloads/亚洲文明博物馆讲解_1_Travel Meow - 新加坡_来自小红书网页版.jpg亚洲文明博物馆讲解_1_Travel Meow - 新加坡_来自小红书网页版"/>
          <p:cNvPicPr>
            <a:picLocks noChangeAspect="1"/>
          </p:cNvPicPr>
          <p:nvPr>
            <p:custDataLst>
              <p:tags r:id="rId1"/>
            </p:custDataLst>
          </p:nvPr>
        </p:nvPicPr>
        <p:blipFill rotWithShape="1">
          <a:blip r:embed="rId2"/>
          <a:srcRect t="12510" b="12510"/>
          <a:stretch>
            <a:fillRect/>
          </a:stretch>
        </p:blipFill>
        <p:spPr>
          <a:xfrm>
            <a:off x="0" y="1428"/>
            <a:ext cx="9144002" cy="5142072"/>
          </a:xfrm>
          <a:prstGeom prst="rect">
            <a:avLst/>
          </a:prstGeom>
          <a:ln w="9525" cap="flat" cmpd="sng" algn="ctr">
            <a:solidFill>
              <a:schemeClr val="dk1">
                <a:lumMod val="40000"/>
                <a:lumOff val="60000"/>
                <a:alpha val="50000"/>
              </a:schemeClr>
            </a:solidFill>
            <a:prstDash val="solid"/>
            <a:round/>
            <a:headEnd type="none" w="med" len="med"/>
            <a:tailEnd type="none" w="med" len="med"/>
          </a:ln>
        </p:spPr>
      </p:pic>
      <p:sp>
        <p:nvSpPr>
          <p:cNvPr id="2" name="矩形 1"/>
          <p:cNvSpPr/>
          <p:nvPr>
            <p:custDataLst>
              <p:tags r:id="rId3"/>
            </p:custDataLst>
          </p:nvPr>
        </p:nvSpPr>
        <p:spPr>
          <a:xfrm>
            <a:off x="0" y="2616170"/>
            <a:ext cx="9142095" cy="1974866"/>
          </a:xfrm>
          <a:prstGeom prst="rect">
            <a:avLst/>
          </a:prstGeom>
          <a:gradFill>
            <a:gsLst>
              <a:gs pos="0">
                <a:schemeClr val="accent1">
                  <a:alpha val="80000"/>
                </a:schemeClr>
              </a:gs>
              <a:gs pos="100000">
                <a:schemeClr val="accent1">
                  <a:alpha val="90000"/>
                </a:schemeClr>
              </a:gs>
            </a:gsLst>
            <a:lin ang="20880000" scaled="0"/>
          </a:gra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350"/>
          </a:p>
        </p:txBody>
      </p:sp>
      <p:sp>
        <p:nvSpPr>
          <p:cNvPr id="7" name="标题 6"/>
          <p:cNvSpPr>
            <a:spLocks noGrp="1"/>
          </p:cNvSpPr>
          <p:nvPr>
            <p:ph type="title"/>
            <p:custDataLst>
              <p:tags r:id="rId4"/>
            </p:custDataLst>
          </p:nvPr>
        </p:nvSpPr>
        <p:spPr>
          <a:xfrm>
            <a:off x="940594" y="2830070"/>
            <a:ext cx="7536038" cy="590450"/>
          </a:xfrm>
          <a:noFill/>
        </p:spPr>
        <p:txBody>
          <a:bodyPr wrap="square" lIns="0" tIns="0" rIns="0" bIns="0" rtlCol="0" anchor="ctr">
            <a:noAutofit/>
          </a:bodyPr>
          <a:lstStyle/>
          <a:p>
            <a:pPr algn="l">
              <a:lnSpc>
                <a:spcPct val="150000"/>
              </a:lnSpc>
            </a:pPr>
            <a:r>
              <a:rPr lang="zh-CN" altLang="en-US" sz="2550" b="1" spc="0" dirty="0">
                <a:solidFill>
                  <a:schemeClr val="lt1"/>
                </a:solidFill>
                <a:cs typeface="+mn-cs"/>
              </a:rPr>
              <a:t>新加坡亚洲文明博物馆</a:t>
            </a:r>
            <a:endParaRPr lang="zh-CN" altLang="en-US" sz="2550" b="1" spc="0" dirty="0">
              <a:solidFill>
                <a:schemeClr val="lt1"/>
              </a:solidFill>
              <a:cs typeface="+mn-cs"/>
            </a:endParaRPr>
          </a:p>
        </p:txBody>
      </p:sp>
      <p:sp>
        <p:nvSpPr>
          <p:cNvPr id="3" name="矩形 2"/>
          <p:cNvSpPr/>
          <p:nvPr>
            <p:custDataLst>
              <p:tags r:id="rId5"/>
            </p:custDataLst>
          </p:nvPr>
        </p:nvSpPr>
        <p:spPr>
          <a:xfrm>
            <a:off x="927100" y="3911600"/>
            <a:ext cx="7758430" cy="378460"/>
          </a:xfrm>
          <a:prstGeom prst="rect">
            <a:avLst/>
          </a:prstGeom>
          <a:noFill/>
        </p:spPr>
        <p:txBody>
          <a:bodyPr wrap="square" lIns="0" tIns="0" rIns="0" bIns="0" rtlCol="0" anchor="t">
            <a:noAutofit/>
          </a:bodyPr>
          <a:lstStyle/>
          <a:p>
            <a:pPr algn="just">
              <a:lnSpc>
                <a:spcPct val="150000"/>
              </a:lnSpc>
              <a:spcBef>
                <a:spcPct val="0"/>
              </a:spcBef>
              <a:spcAft>
                <a:spcPct val="0"/>
              </a:spcAft>
            </a:pPr>
            <a:r>
              <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rPr>
              <a:t>亚洲地区</a:t>
            </a:r>
            <a:r>
              <a:rPr lang="zh-CN" altLang="en-US" sz="1200" b="1" dirty="0">
                <a:solidFill>
                  <a:schemeClr val="lt1">
                    <a:lumMod val="100000"/>
                  </a:schemeClr>
                </a:solidFill>
                <a:latin typeface="微软雅黑" panose="020B0503020204020204" pitchFamily="34" charset="-122"/>
                <a:ea typeface="微软雅黑" panose="020B0503020204020204" pitchFamily="34" charset="-122"/>
                <a:cs typeface="+mn-ea"/>
              </a:rPr>
              <a:t>唯一以泛亚洲视角系统展示多元文明交融</a:t>
            </a:r>
            <a:r>
              <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rPr>
              <a:t>的博物馆，</a:t>
            </a:r>
            <a:endPar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endParaRPr>
          </a:p>
          <a:p>
            <a:pPr algn="just">
              <a:lnSpc>
                <a:spcPct val="150000"/>
              </a:lnSpc>
              <a:spcBef>
                <a:spcPct val="0"/>
              </a:spcBef>
              <a:spcAft>
                <a:spcPct val="0"/>
              </a:spcAft>
            </a:pPr>
            <a:r>
              <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rPr>
              <a:t>其核心使命是通过文物叙事揭示亚洲文化的互联互通与历史脉络。</a:t>
            </a:r>
            <a:endPar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endParaRPr>
          </a:p>
        </p:txBody>
      </p:sp>
      <p:sp>
        <p:nvSpPr>
          <p:cNvPr id="4" name="矩形 3"/>
          <p:cNvSpPr/>
          <p:nvPr>
            <p:custDataLst>
              <p:tags r:id="rId6"/>
            </p:custDataLst>
          </p:nvPr>
        </p:nvSpPr>
        <p:spPr>
          <a:xfrm>
            <a:off x="926783" y="3539761"/>
            <a:ext cx="4611053" cy="305468"/>
          </a:xfrm>
          <a:prstGeom prst="rect">
            <a:avLst/>
          </a:prstGeom>
          <a:noFill/>
        </p:spPr>
        <p:txBody>
          <a:bodyPr wrap="square" lIns="0" tIns="0" rIns="0" bIns="0" rtlCol="0" anchor="t">
            <a:noAutofit/>
          </a:bodyPr>
          <a:lstStyle/>
          <a:p>
            <a:pPr>
              <a:spcBef>
                <a:spcPct val="0"/>
              </a:spcBef>
              <a:spcAft>
                <a:spcPct val="0"/>
              </a:spcAft>
            </a:pPr>
            <a:r>
              <a:rPr lang="en-US" altLang="zh-CN" sz="1500" b="1" dirty="0">
                <a:solidFill>
                  <a:schemeClr val="lt1">
                    <a:lumMod val="100000"/>
                  </a:schemeClr>
                </a:solidFill>
                <a:latin typeface="微软雅黑" panose="020B0503020204020204" pitchFamily="34" charset="-122"/>
                <a:ea typeface="微软雅黑" panose="020B0503020204020204" pitchFamily="34" charset="-122"/>
                <a:cs typeface="+mn-ea"/>
              </a:rPr>
              <a:t>Asian Civilisations Museum</a:t>
            </a:r>
            <a:endParaRPr lang="en-US" altLang="zh-CN" sz="1500" b="1" dirty="0">
              <a:solidFill>
                <a:schemeClr val="lt1">
                  <a:lumMod val="100000"/>
                </a:schemeClr>
              </a:solidFill>
              <a:latin typeface="微软雅黑" panose="020B0503020204020204" pitchFamily="34" charset="-122"/>
              <a:ea typeface="微软雅黑" panose="020B0503020204020204" pitchFamily="34" charset="-122"/>
              <a:cs typeface="+mn-ea"/>
            </a:endParaRPr>
          </a:p>
        </p:txBody>
      </p:sp>
    </p:spTree>
    <p:custDataLst>
      <p:tags r:id="rId7"/>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ageCurlDouble"/>
      </p:transition>
    </mc:Choice>
    <mc:Fallback>
      <p:transition spd="slow"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694055" y="1601470"/>
            <a:ext cx="3051810" cy="3115945"/>
            <a:chOff x="1511" y="2766"/>
            <a:chExt cx="4287" cy="4291"/>
          </a:xfrm>
        </p:grpSpPr>
        <p:sp>
          <p:nvSpPr>
            <p:cNvPr id="132" name="矩形: 圆角 99"/>
            <p:cNvSpPr/>
            <p:nvPr>
              <p:custDataLst>
                <p:tags r:id="rId1"/>
              </p:custDataLst>
            </p:nvPr>
          </p:nvSpPr>
          <p:spPr>
            <a:xfrm>
              <a:off x="2969" y="4227"/>
              <a:ext cx="1370" cy="1369"/>
            </a:xfrm>
            <a:prstGeom prst="roundRect">
              <a:avLst>
                <a:gd name="adj" fmla="val 5585"/>
              </a:avLst>
            </a:prstGeom>
            <a:blipFill rotWithShape="1">
              <a:blip r:embed="rId2"/>
              <a:stretch>
                <a:fillRect/>
              </a:stretch>
            </a:blipFill>
            <a:ln>
              <a:noFill/>
              <a:prstDash val="solid"/>
            </a:ln>
          </p:spPr>
          <p:style>
            <a:lnRef idx="2">
              <a:srgbClr val="376FFF">
                <a:shade val="50000"/>
              </a:srgbClr>
            </a:lnRef>
            <a:fillRef idx="1">
              <a:srgbClr val="376FFF"/>
            </a:fillRef>
            <a:effectRef idx="0">
              <a:srgbClr val="376FFF"/>
            </a:effectRef>
            <a:fontRef idx="minor">
              <a:srgbClr val="FFFFFF"/>
            </a:fontRef>
          </p:style>
          <p:txBody>
            <a:bodyPr rtlCol="0" anchor="ctr"/>
            <a:lstStyle/>
            <a:p>
              <a:pPr algn="ctr"/>
              <a:endParaRPr lang="zh-CN" altLang="en-US" sz="1350" dirty="0">
                <a:solidFill>
                  <a:srgbClr val="FFFFFF"/>
                </a:solidFill>
                <a:latin typeface="MiSans Light" panose="00000400000000000000" charset="-122"/>
                <a:ea typeface="思源黑体 CN Light" panose="020B0300000000000000" charset="-122"/>
                <a:cs typeface="MiSans Light" panose="00000400000000000000" charset="-122"/>
              </a:endParaRPr>
            </a:p>
          </p:txBody>
        </p:sp>
        <p:pic>
          <p:nvPicPr>
            <p:cNvPr id="5" name="图片对象" descr="C:/Users/邵琴琴/Downloads/探馆——新加坡亚洲文明博物馆_7_媒体空间研究所_来自小红书网页版.jpg探馆——新加坡亚洲文明博物馆_7_媒体空间研究所_来自小红书网页版"/>
            <p:cNvPicPr>
              <a:picLocks noChangeAspect="1"/>
            </p:cNvPicPr>
            <p:nvPr>
              <p:custDataLst>
                <p:tags r:id="rId3"/>
              </p:custDataLst>
            </p:nvPr>
          </p:nvPicPr>
          <p:blipFill>
            <a:blip r:embed="rId4"/>
            <a:srcRect t="12463" b="12463"/>
            <a:stretch>
              <a:fillRect/>
            </a:stretch>
          </p:blipFill>
          <p:spPr>
            <a:xfrm>
              <a:off x="1511" y="2766"/>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pic>
          <p:nvPicPr>
            <p:cNvPr id="7" name="图片对象" descr="C:/Users/邵琴琴/Downloads/探馆——新加坡亚洲文明博物馆_3_媒体空间研究所_来自小红书网页版.jpg探馆——新加坡亚洲文明博物馆_3_媒体空间研究所_来自小红书网页版"/>
            <p:cNvPicPr>
              <a:picLocks noChangeAspect="1"/>
            </p:cNvPicPr>
            <p:nvPr>
              <p:custDataLst>
                <p:tags r:id="rId5"/>
              </p:custDataLst>
            </p:nvPr>
          </p:nvPicPr>
          <p:blipFill>
            <a:blip r:embed="rId6"/>
            <a:srcRect t="12463" b="12463"/>
            <a:stretch>
              <a:fillRect/>
            </a:stretch>
          </p:blipFill>
          <p:spPr>
            <a:xfrm>
              <a:off x="2970" y="2766"/>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pic>
          <p:nvPicPr>
            <p:cNvPr id="9" name="图片对象" descr="C:/Users/邵琴琴/Downloads/探馆——新加坡亚洲文明博物馆_6_媒体空间研究所_来自小红书网页版.jpg探馆——新加坡亚洲文明博物馆_6_媒体空间研究所_来自小红书网页版"/>
            <p:cNvPicPr>
              <a:picLocks noChangeAspect="1"/>
            </p:cNvPicPr>
            <p:nvPr>
              <p:custDataLst>
                <p:tags r:id="rId7"/>
              </p:custDataLst>
            </p:nvPr>
          </p:nvPicPr>
          <p:blipFill>
            <a:blip r:embed="rId8"/>
            <a:srcRect t="12463" b="12463"/>
            <a:stretch>
              <a:fillRect/>
            </a:stretch>
          </p:blipFill>
          <p:spPr>
            <a:xfrm>
              <a:off x="4430" y="2766"/>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pic>
          <p:nvPicPr>
            <p:cNvPr id="11" name="图片对象" descr="C:/Users/邵琴琴/Downloads/探馆——新加坡亚洲文明博物馆_5_媒体空间研究所_来自小红书网页版.jpg探馆——新加坡亚洲文明博物馆_5_媒体空间研究所_来自小红书网页版"/>
            <p:cNvPicPr>
              <a:picLocks noChangeAspect="1"/>
            </p:cNvPicPr>
            <p:nvPr>
              <p:custDataLst>
                <p:tags r:id="rId9"/>
              </p:custDataLst>
            </p:nvPr>
          </p:nvPicPr>
          <p:blipFill>
            <a:blip r:embed="rId10"/>
            <a:srcRect t="12463" b="12463"/>
            <a:stretch>
              <a:fillRect/>
            </a:stretch>
          </p:blipFill>
          <p:spPr>
            <a:xfrm>
              <a:off x="1511" y="4226"/>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pic>
          <p:nvPicPr>
            <p:cNvPr id="13" name="图片对象" descr="C:/Users/邵琴琴/Downloads/探馆——新加坡亚洲文明博物馆_2_媒体空间研究所_来自小红书网页版 (1).jpg探馆——新加坡亚洲文明博物馆_2_媒体空间研究所_来自小红书网页版 (1)"/>
            <p:cNvPicPr>
              <a:picLocks noChangeAspect="1"/>
            </p:cNvPicPr>
            <p:nvPr>
              <p:custDataLst>
                <p:tags r:id="rId11"/>
              </p:custDataLst>
            </p:nvPr>
          </p:nvPicPr>
          <p:blipFill>
            <a:blip r:embed="rId12"/>
            <a:srcRect t="12463" b="12463"/>
            <a:stretch>
              <a:fillRect/>
            </a:stretch>
          </p:blipFill>
          <p:spPr>
            <a:xfrm>
              <a:off x="4430" y="4226"/>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pic>
          <p:nvPicPr>
            <p:cNvPr id="15" name="图片对象" descr="C:/Users/邵琴琴/Downloads/探馆——新加坡亚洲文明博物馆_8_媒体空间研究所_来自小红书网页版.jpg探馆——新加坡亚洲文明博物馆_8_媒体空间研究所_来自小红书网页版"/>
            <p:cNvPicPr>
              <a:picLocks noChangeAspect="1"/>
            </p:cNvPicPr>
            <p:nvPr>
              <p:custDataLst>
                <p:tags r:id="rId13"/>
              </p:custDataLst>
            </p:nvPr>
          </p:nvPicPr>
          <p:blipFill>
            <a:blip r:embed="rId14"/>
            <a:srcRect l="12541" r="12541"/>
            <a:stretch>
              <a:fillRect/>
            </a:stretch>
          </p:blipFill>
          <p:spPr>
            <a:xfrm>
              <a:off x="1511" y="5686"/>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pic>
          <p:nvPicPr>
            <p:cNvPr id="18" name="图片对象" descr="C:/Users/邵琴琴/Documents/新嘎坡全集/新加坡图库/亚洲文明博物馆/图片20.png图片20"/>
            <p:cNvPicPr>
              <a:picLocks noChangeAspect="1"/>
            </p:cNvPicPr>
            <p:nvPr>
              <p:custDataLst>
                <p:tags r:id="rId15"/>
              </p:custDataLst>
            </p:nvPr>
          </p:nvPicPr>
          <p:blipFill>
            <a:blip r:embed="rId16"/>
            <a:srcRect l="13089" r="13089"/>
            <a:stretch>
              <a:fillRect/>
            </a:stretch>
          </p:blipFill>
          <p:spPr>
            <a:xfrm>
              <a:off x="2969" y="5687"/>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pic>
          <p:nvPicPr>
            <p:cNvPr id="20" name="图片对象" descr="C:/Users/邵琴琴/Documents/新嘎坡全集/新加坡图库/亚洲文明博物馆/图片19.png图片19"/>
            <p:cNvPicPr>
              <a:picLocks noChangeAspect="1"/>
            </p:cNvPicPr>
            <p:nvPr>
              <p:custDataLst>
                <p:tags r:id="rId17"/>
              </p:custDataLst>
            </p:nvPr>
          </p:nvPicPr>
          <p:blipFill>
            <a:blip r:embed="rId18"/>
            <a:srcRect l="12541" r="12541"/>
            <a:stretch>
              <a:fillRect/>
            </a:stretch>
          </p:blipFill>
          <p:spPr>
            <a:xfrm>
              <a:off x="4429" y="5687"/>
              <a:ext cx="1368" cy="1370"/>
            </a:xfrm>
            <a:prstGeom prst="roundRect">
              <a:avLst>
                <a:gd name="adj" fmla="val 6389"/>
              </a:avLst>
            </a:prstGeom>
            <a:ln w="3175" cap="flat" cmpd="sng" algn="ctr">
              <a:solidFill>
                <a:schemeClr val="tx1">
                  <a:lumMod val="40000"/>
                  <a:lumOff val="60000"/>
                  <a:alpha val="20000"/>
                </a:schemeClr>
              </a:solidFill>
              <a:prstDash val="solid"/>
              <a:round/>
              <a:headEnd type="none" w="med" len="med"/>
              <a:tailEnd type="none" w="med" len="med"/>
            </a:ln>
          </p:spPr>
        </p:pic>
      </p:grpSp>
      <p:cxnSp>
        <p:nvCxnSpPr>
          <p:cNvPr id="16" name="直接连接符 15"/>
          <p:cNvCxnSpPr/>
          <p:nvPr>
            <p:custDataLst>
              <p:tags r:id="rId19"/>
            </p:custDataLst>
          </p:nvPr>
        </p:nvCxnSpPr>
        <p:spPr>
          <a:xfrm flipH="1">
            <a:off x="4392771" y="2712299"/>
            <a:ext cx="4250531" cy="0"/>
          </a:xfrm>
          <a:prstGeom prst="line">
            <a:avLst/>
          </a:prstGeom>
          <a:ln w="12700">
            <a:gradFill flip="none" rotWithShape="1">
              <a:gsLst>
                <a:gs pos="0">
                  <a:schemeClr val="accent1">
                    <a:lumMod val="20000"/>
                    <a:lumOff val="80000"/>
                    <a:alpha val="0"/>
                  </a:schemeClr>
                </a:gs>
                <a:gs pos="100000">
                  <a:schemeClr val="accent1"/>
                </a:gs>
              </a:gsLst>
              <a:lin ang="0" scaled="1"/>
              <a:tileRect/>
            </a:gradFill>
          </a:ln>
        </p:spPr>
        <p:style>
          <a:lnRef idx="1">
            <a:srgbClr val="376FFF"/>
          </a:lnRef>
          <a:fillRef idx="0">
            <a:srgbClr val="376FFF"/>
          </a:fillRef>
          <a:effectRef idx="0">
            <a:srgbClr val="376FFF"/>
          </a:effectRef>
          <a:fontRef idx="minor">
            <a:srgbClr val="000000"/>
          </a:fontRef>
        </p:style>
      </p:cxnSp>
      <p:cxnSp>
        <p:nvCxnSpPr>
          <p:cNvPr id="17" name="直接连接符 16"/>
          <p:cNvCxnSpPr/>
          <p:nvPr>
            <p:custDataLst>
              <p:tags r:id="rId20"/>
            </p:custDataLst>
          </p:nvPr>
        </p:nvCxnSpPr>
        <p:spPr>
          <a:xfrm flipH="1">
            <a:off x="4392771" y="3665425"/>
            <a:ext cx="4250531" cy="0"/>
          </a:xfrm>
          <a:prstGeom prst="line">
            <a:avLst/>
          </a:prstGeom>
          <a:ln w="12700">
            <a:gradFill flip="none" rotWithShape="1">
              <a:gsLst>
                <a:gs pos="0">
                  <a:schemeClr val="accent1">
                    <a:lumMod val="20000"/>
                    <a:lumOff val="80000"/>
                    <a:alpha val="0"/>
                  </a:schemeClr>
                </a:gs>
                <a:gs pos="100000">
                  <a:schemeClr val="accent1"/>
                </a:gs>
              </a:gsLst>
              <a:lin ang="0" scaled="1"/>
              <a:tileRect/>
            </a:gradFill>
          </a:ln>
        </p:spPr>
        <p:style>
          <a:lnRef idx="1">
            <a:srgbClr val="376FFF"/>
          </a:lnRef>
          <a:fillRef idx="0">
            <a:srgbClr val="376FFF"/>
          </a:fillRef>
          <a:effectRef idx="0">
            <a:srgbClr val="376FFF"/>
          </a:effectRef>
          <a:fontRef idx="minor">
            <a:srgbClr val="000000"/>
          </a:fontRef>
        </p:style>
      </p:cxnSp>
      <p:sp>
        <p:nvSpPr>
          <p:cNvPr id="19" name="矩形 18"/>
          <p:cNvSpPr/>
          <p:nvPr>
            <p:custDataLst>
              <p:tags r:id="rId21"/>
            </p:custDataLst>
          </p:nvPr>
        </p:nvSpPr>
        <p:spPr>
          <a:xfrm>
            <a:off x="4392771" y="2211126"/>
            <a:ext cx="3812998" cy="391791"/>
          </a:xfrm>
          <a:prstGeom prst="rect">
            <a:avLst/>
          </a:prstGeom>
          <a:ln>
            <a:noFill/>
            <a:prstDash val="sysDash"/>
          </a:ln>
        </p:spPr>
        <p:txBody>
          <a:bodyPr vert="horz" wrap="square" lIns="0" tIns="0" rIns="0" bIns="0" rtlCol="0">
            <a:noAutofit/>
          </a:bodyPr>
          <a:lstStyle/>
          <a:p>
            <a:pPr>
              <a:lnSpc>
                <a:spcPct val="130000"/>
              </a:lnSpc>
              <a:spcBef>
                <a:spcPct val="0"/>
              </a:spcBef>
              <a:spcAft>
                <a:spcPct val="0"/>
              </a:spcAft>
            </a:pP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聚焦古代亚洲商贸网络，以唐代</a:t>
            </a:r>
            <a:r>
              <a:rPr lang="en-US" altLang="zh-CN"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黑石号</a:t>
            </a:r>
            <a:r>
              <a:rPr lang="en-US" altLang="zh-CN"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沉船文物为核心，</a:t>
            </a:r>
            <a:endPar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spcBef>
                <a:spcPct val="0"/>
              </a:spcBef>
              <a:spcAft>
                <a:spcPct val="0"/>
              </a:spcAft>
            </a:pP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揭示新加坡作为海上枢纽在连接东西方文明中的历史角色</a:t>
            </a:r>
            <a:endPar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矩形 20"/>
          <p:cNvSpPr/>
          <p:nvPr>
            <p:custDataLst>
              <p:tags r:id="rId22"/>
            </p:custDataLst>
          </p:nvPr>
        </p:nvSpPr>
        <p:spPr>
          <a:xfrm>
            <a:off x="4392771" y="1834748"/>
            <a:ext cx="3812998" cy="349032"/>
          </a:xfrm>
          <a:prstGeom prst="rect">
            <a:avLst/>
          </a:prstGeom>
          <a:noFill/>
        </p:spPr>
        <p:txBody>
          <a:bodyPr wrap="square" lIns="0" tIns="0" rIns="0" bIns="0" rtlCol="0" anchor="b" anchorCtr="0">
            <a:noAutofit/>
          </a:bodyPr>
          <a:lstStyle/>
          <a:p>
            <a:pPr>
              <a:spcBef>
                <a:spcPct val="0"/>
              </a:spcBef>
              <a:spcAft>
                <a:spcPct val="0"/>
              </a:spcAft>
            </a:pPr>
            <a:r>
              <a:rPr lang="zh-CN" altLang="en-US" sz="1350" b="1">
                <a:solidFill>
                  <a:schemeClr val="accent1"/>
                </a:solidFill>
                <a:latin typeface="微软雅黑" panose="020B0503020204020204" pitchFamily="34" charset="-122"/>
                <a:ea typeface="微软雅黑" panose="020B0503020204020204" pitchFamily="34" charset="-122"/>
                <a:cs typeface="+mn-ea"/>
              </a:rPr>
              <a:t>贸易和海上丝绸之路</a:t>
            </a:r>
            <a:endParaRPr lang="zh-CN" altLang="en-US" sz="1350" b="1">
              <a:solidFill>
                <a:schemeClr val="accent1"/>
              </a:solidFill>
              <a:latin typeface="微软雅黑" panose="020B0503020204020204" pitchFamily="34" charset="-122"/>
              <a:ea typeface="微软雅黑" panose="020B0503020204020204" pitchFamily="34" charset="-122"/>
              <a:cs typeface="+mn-ea"/>
            </a:endParaRPr>
          </a:p>
        </p:txBody>
      </p:sp>
      <p:sp>
        <p:nvSpPr>
          <p:cNvPr id="22" name="矩形 21"/>
          <p:cNvSpPr/>
          <p:nvPr>
            <p:custDataLst>
              <p:tags r:id="rId23"/>
            </p:custDataLst>
          </p:nvPr>
        </p:nvSpPr>
        <p:spPr>
          <a:xfrm>
            <a:off x="4392771" y="3186127"/>
            <a:ext cx="3812998" cy="391791"/>
          </a:xfrm>
          <a:prstGeom prst="rect">
            <a:avLst/>
          </a:prstGeom>
          <a:ln>
            <a:noFill/>
            <a:prstDash val="sysDash"/>
          </a:ln>
        </p:spPr>
        <p:txBody>
          <a:bodyPr vert="horz" wrap="square" lIns="0" tIns="0" rIns="0" bIns="0" rtlCol="0">
            <a:noAutofit/>
          </a:bodyPr>
          <a:lstStyle/>
          <a:p>
            <a:pPr>
              <a:lnSpc>
                <a:spcPct val="130000"/>
              </a:lnSpc>
              <a:spcBef>
                <a:spcPct val="0"/>
              </a:spcBef>
              <a:spcAft>
                <a:spcPct val="0"/>
              </a:spcAft>
            </a:pP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通过泰国</a:t>
            </a:r>
            <a:r>
              <a:rPr lang="en-US" altLang="zh-CN"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31 </a:t>
            </a: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米长《本生经》画卷等展品，展现宗教艺术在</a:t>
            </a:r>
            <a:endPar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spcBef>
                <a:spcPct val="0"/>
              </a:spcBef>
              <a:spcAft>
                <a:spcPct val="0"/>
              </a:spcAft>
            </a:pP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传播过程中与本土文化的融合，以及对祖先崇拜的仪式实践。</a:t>
            </a:r>
            <a:endPar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矩形 22"/>
          <p:cNvSpPr/>
          <p:nvPr>
            <p:custDataLst>
              <p:tags r:id="rId24"/>
            </p:custDataLst>
          </p:nvPr>
        </p:nvSpPr>
        <p:spPr>
          <a:xfrm>
            <a:off x="4392771" y="2809750"/>
            <a:ext cx="3812998" cy="349032"/>
          </a:xfrm>
          <a:prstGeom prst="rect">
            <a:avLst/>
          </a:prstGeom>
          <a:noFill/>
        </p:spPr>
        <p:txBody>
          <a:bodyPr wrap="square" lIns="0" tIns="0" rIns="0" bIns="0" rtlCol="0" anchor="b" anchorCtr="0">
            <a:noAutofit/>
          </a:bodyPr>
          <a:lstStyle/>
          <a:p>
            <a:pPr>
              <a:spcBef>
                <a:spcPct val="0"/>
              </a:spcBef>
              <a:spcAft>
                <a:spcPct val="0"/>
              </a:spcAft>
            </a:pPr>
            <a:r>
              <a:rPr lang="zh-CN" altLang="en-US" sz="1350" b="1">
                <a:solidFill>
                  <a:schemeClr val="accent1"/>
                </a:solidFill>
                <a:latin typeface="微软雅黑" panose="020B0503020204020204" pitchFamily="34" charset="-122"/>
                <a:ea typeface="微软雅黑" panose="020B0503020204020204" pitchFamily="34" charset="-122"/>
                <a:cs typeface="+mn-ea"/>
              </a:rPr>
              <a:t>宗教与信仰</a:t>
            </a:r>
            <a:endParaRPr lang="zh-CN" altLang="en-US" sz="1350" b="1">
              <a:solidFill>
                <a:schemeClr val="accent1"/>
              </a:solidFill>
              <a:latin typeface="微软雅黑" panose="020B0503020204020204" pitchFamily="34" charset="-122"/>
              <a:ea typeface="微软雅黑" panose="020B0503020204020204" pitchFamily="34" charset="-122"/>
              <a:cs typeface="+mn-ea"/>
            </a:endParaRPr>
          </a:p>
        </p:txBody>
      </p:sp>
      <p:sp>
        <p:nvSpPr>
          <p:cNvPr id="24" name="矩形 23"/>
          <p:cNvSpPr/>
          <p:nvPr>
            <p:custDataLst>
              <p:tags r:id="rId25"/>
            </p:custDataLst>
          </p:nvPr>
        </p:nvSpPr>
        <p:spPr>
          <a:xfrm>
            <a:off x="4392771" y="4116879"/>
            <a:ext cx="3812998" cy="391791"/>
          </a:xfrm>
          <a:prstGeom prst="rect">
            <a:avLst/>
          </a:prstGeom>
          <a:ln>
            <a:noFill/>
            <a:prstDash val="sysDash"/>
          </a:ln>
        </p:spPr>
        <p:txBody>
          <a:bodyPr vert="horz" wrap="square" lIns="0" tIns="0" rIns="0" bIns="0" rtlCol="0">
            <a:noAutofit/>
          </a:bodyPr>
          <a:lstStyle/>
          <a:p>
            <a:pPr>
              <a:lnSpc>
                <a:spcPct val="130000"/>
              </a:lnSpc>
              <a:spcBef>
                <a:spcPct val="0"/>
              </a:spcBef>
              <a:spcAft>
                <a:spcPct val="0"/>
              </a:spcAft>
            </a:pP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rPr>
              <a:t>探索亚洲手工艺美学，揭示不同文明在材质运用与工艺创新</a:t>
            </a:r>
            <a:endPar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endParaRPr>
          </a:p>
          <a:p>
            <a:pPr>
              <a:lnSpc>
                <a:spcPct val="130000"/>
              </a:lnSpc>
              <a:spcBef>
                <a:spcPct val="0"/>
              </a:spcBef>
              <a:spcAft>
                <a:spcPct val="0"/>
              </a:spcAft>
            </a:pPr>
            <a:r>
              <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rPr>
              <a:t>上的独特智慧，以及服饰如何成为身份认同与文化交流的载体。</a:t>
            </a:r>
            <a:endParaRPr lang="zh-CN" altLang="en-US" sz="105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25" name="矩形 24"/>
          <p:cNvSpPr/>
          <p:nvPr>
            <p:custDataLst>
              <p:tags r:id="rId26"/>
            </p:custDataLst>
          </p:nvPr>
        </p:nvSpPr>
        <p:spPr>
          <a:xfrm>
            <a:off x="4392771" y="3740501"/>
            <a:ext cx="3812998" cy="349032"/>
          </a:xfrm>
          <a:prstGeom prst="rect">
            <a:avLst/>
          </a:prstGeom>
          <a:noFill/>
        </p:spPr>
        <p:txBody>
          <a:bodyPr wrap="square" lIns="0" tIns="0" rIns="0" bIns="0" rtlCol="0" anchor="b" anchorCtr="0">
            <a:noAutofit/>
          </a:bodyPr>
          <a:lstStyle/>
          <a:p>
            <a:pPr>
              <a:spcBef>
                <a:spcPct val="0"/>
              </a:spcBef>
              <a:spcAft>
                <a:spcPct val="0"/>
              </a:spcAft>
            </a:pPr>
            <a:r>
              <a:rPr lang="zh-CN" altLang="en-US" sz="1350" b="1">
                <a:solidFill>
                  <a:schemeClr val="accent1"/>
                </a:solidFill>
                <a:latin typeface="微软雅黑" panose="020B0503020204020204" pitchFamily="34" charset="-122"/>
                <a:ea typeface="微软雅黑" panose="020B0503020204020204" pitchFamily="34" charset="-122"/>
                <a:cs typeface="+mn-ea"/>
              </a:rPr>
              <a:t>材料与设计</a:t>
            </a:r>
            <a:endParaRPr lang="zh-CN" altLang="en-US" sz="1350" b="1">
              <a:solidFill>
                <a:schemeClr val="accent1"/>
              </a:solidFill>
              <a:latin typeface="微软雅黑" panose="020B0503020204020204" pitchFamily="34" charset="-122"/>
              <a:ea typeface="微软雅黑" panose="020B0503020204020204" pitchFamily="34" charset="-122"/>
              <a:cs typeface="+mn-ea"/>
            </a:endParaRPr>
          </a:p>
        </p:txBody>
      </p:sp>
      <p:grpSp>
        <p:nvGrpSpPr>
          <p:cNvPr id="10" name="组合 9"/>
          <p:cNvGrpSpPr/>
          <p:nvPr>
            <p:custDataLst>
              <p:tags r:id="rId27"/>
            </p:custDataLst>
          </p:nvPr>
        </p:nvGrpSpPr>
        <p:grpSpPr>
          <a:xfrm>
            <a:off x="2574780" y="223452"/>
            <a:ext cx="3510280" cy="514985"/>
            <a:chOff x="1031730" y="1861752"/>
            <a:chExt cx="3510280" cy="514985"/>
          </a:xfrm>
        </p:grpSpPr>
        <p:sp>
          <p:nvSpPr>
            <p:cNvPr id="12" name="矩形: 圆角 27"/>
            <p:cNvSpPr/>
            <p:nvPr>
              <p:custDataLst>
                <p:tags r:id="rId28"/>
              </p:custDataLst>
            </p:nvPr>
          </p:nvSpPr>
          <p:spPr>
            <a:xfrm>
              <a:off x="1031730" y="1861752"/>
              <a:ext cx="3510280" cy="514985"/>
            </a:xfrm>
            <a:prstGeom prst="roundRect">
              <a:avLst/>
            </a:prstGeom>
            <a:gradFill>
              <a:gsLst>
                <a:gs pos="100000">
                  <a:srgbClr val="25459C"/>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14" name="文本框 13"/>
            <p:cNvSpPr txBox="1"/>
            <p:nvPr>
              <p:custDataLst>
                <p:tags r:id="rId29"/>
              </p:custDataLst>
            </p:nvPr>
          </p:nvSpPr>
          <p:spPr>
            <a:xfrm>
              <a:off x="1898153" y="1933514"/>
              <a:ext cx="1778000" cy="307340"/>
            </a:xfrm>
            <a:prstGeom prst="rect">
              <a:avLst/>
            </a:prstGeom>
            <a:noFill/>
          </p:spPr>
          <p:txBody>
            <a:bodyPr wrap="none" lIns="0" tIns="0" rIns="0" bIns="0" rtlCol="0">
              <a:spAutoFit/>
            </a:bodyPr>
            <a:lstStyle/>
            <a:p>
              <a:pPr algn="ctr"/>
              <a:r>
                <a:rPr 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亚洲文明博物馆</a:t>
              </a:r>
              <a:endParaRPr 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grpSp>
      <p:sp>
        <p:nvSpPr>
          <p:cNvPr id="27" name="文本框 26"/>
          <p:cNvSpPr txBox="1"/>
          <p:nvPr>
            <p:custDataLst>
              <p:tags r:id="rId30"/>
            </p:custDataLst>
          </p:nvPr>
        </p:nvSpPr>
        <p:spPr>
          <a:xfrm>
            <a:off x="2915852" y="267983"/>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Tree>
    <p:custDataLst>
      <p:tags r:id="rId3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邵琴琴/Documents/新嘎坡全集/新加坡图库/植物园/_1_新特光电陈博士_来自小红书网页版.jpg_1_新特光电陈博士_来自小红书网页版"/>
          <p:cNvPicPr>
            <a:picLocks noChangeAspect="1"/>
          </p:cNvPicPr>
          <p:nvPr>
            <p:custDataLst>
              <p:tags r:id="rId1"/>
            </p:custDataLst>
          </p:nvPr>
        </p:nvPicPr>
        <p:blipFill rotWithShape="1">
          <a:blip r:embed="rId2"/>
          <a:srcRect t="12500" b="12500"/>
          <a:stretch>
            <a:fillRect/>
          </a:stretch>
        </p:blipFill>
        <p:spPr>
          <a:xfrm>
            <a:off x="0" y="0"/>
            <a:ext cx="9144000" cy="5143500"/>
          </a:xfrm>
          <a:prstGeom prst="rect">
            <a:avLst/>
          </a:pr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3"/>
            </p:custDataLst>
          </p:nvPr>
        </p:nvSpPr>
        <p:spPr>
          <a:xfrm>
            <a:off x="1410653" y="1012373"/>
            <a:ext cx="6322695" cy="2914650"/>
          </a:xfrm>
          <a:prstGeom prst="rect">
            <a:avLst/>
          </a:prstGeom>
          <a:solidFill>
            <a:schemeClr val="bg1">
              <a:alpha val="80000"/>
            </a:scheme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350">
              <a:solidFill>
                <a:schemeClr val="accent1">
                  <a:lumMod val="60000"/>
                  <a:lumOff val="40000"/>
                </a:schemeClr>
              </a:solidFill>
            </a:endParaRPr>
          </a:p>
        </p:txBody>
      </p:sp>
      <p:cxnSp>
        <p:nvCxnSpPr>
          <p:cNvPr id="8" name="直接连接符 7"/>
          <p:cNvCxnSpPr/>
          <p:nvPr>
            <p:custDataLst>
              <p:tags r:id="rId4"/>
            </p:custDataLst>
          </p:nvPr>
        </p:nvCxnSpPr>
        <p:spPr>
          <a:xfrm>
            <a:off x="4275000" y="1573938"/>
            <a:ext cx="594000" cy="0"/>
          </a:xfrm>
          <a:prstGeom prst="line">
            <a:avLst/>
          </a:prstGeom>
          <a:ln w="19050">
            <a:solidFill>
              <a:schemeClr val="tx1">
                <a:alpha val="60000"/>
              </a:schemeClr>
            </a:solidFill>
          </a:ln>
        </p:spPr>
        <p:style>
          <a:lnRef idx="2">
            <a:schemeClr val="accent1"/>
          </a:lnRef>
          <a:fillRef idx="0">
            <a:srgbClr val="FFFFFF"/>
          </a:fillRef>
          <a:effectRef idx="0">
            <a:srgbClr val="FFFFFF"/>
          </a:effectRef>
          <a:fontRef idx="minor">
            <a:schemeClr val="tx1"/>
          </a:fontRef>
        </p:style>
      </p:cxnSp>
      <p:sp>
        <p:nvSpPr>
          <p:cNvPr id="5" name="标题 4"/>
          <p:cNvSpPr>
            <a:spLocks noGrp="1"/>
          </p:cNvSpPr>
          <p:nvPr>
            <p:ph type="title"/>
            <p:custDataLst>
              <p:tags r:id="rId5"/>
            </p:custDataLst>
          </p:nvPr>
        </p:nvSpPr>
        <p:spPr>
          <a:xfrm>
            <a:off x="1410653" y="1801238"/>
            <a:ext cx="6322695" cy="902170"/>
          </a:xfrm>
          <a:effectLst/>
        </p:spPr>
        <p:txBody>
          <a:bodyPr vert="horz" wrap="square" lIns="67627" tIns="35242" rIns="67627" bIns="35242" rtlCol="0" anchor="ctr" anchorCtr="0">
            <a:normAutofit/>
          </a:bodyPr>
          <a:lstStyle/>
          <a:p>
            <a:pPr algn="ctr"/>
            <a:r>
              <a:rPr lang="zh-CN" altLang="en-US" sz="3200" b="1" spc="600" dirty="0">
                <a:solidFill>
                  <a:srgbClr val="78AAF0"/>
                </a:solidFill>
                <a:effectLst/>
              </a:rPr>
              <a:t>亚洲植物园</a:t>
            </a:r>
            <a:endParaRPr lang="zh-CN" altLang="en-US" sz="3200" b="1" spc="600" dirty="0">
              <a:solidFill>
                <a:srgbClr val="78AAF0"/>
              </a:solidFill>
              <a:effectLst/>
            </a:endParaRPr>
          </a:p>
        </p:txBody>
      </p:sp>
      <p:sp>
        <p:nvSpPr>
          <p:cNvPr id="6" name="标题"/>
          <p:cNvSpPr txBox="1"/>
          <p:nvPr>
            <p:custDataLst>
              <p:tags r:id="rId6"/>
            </p:custDataLst>
          </p:nvPr>
        </p:nvSpPr>
        <p:spPr>
          <a:xfrm>
            <a:off x="2699934" y="2744892"/>
            <a:ext cx="3705225" cy="540000"/>
          </a:xfrm>
          <a:prstGeom prst="rect">
            <a:avLst/>
          </a:prstGeom>
          <a:noFill/>
          <a:ln w="12700">
            <a:noFill/>
          </a:ln>
        </p:spPr>
        <p:txBody>
          <a:bodyPr wrap="square" lIns="0" tIns="0" rIns="0" bIns="0"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chemeClr val="accent1"/>
              </a:buClr>
              <a:buSzPct val="70000"/>
            </a:pPr>
            <a:r>
              <a:rPr lang="en-US" altLang="zh-CN" sz="1600" b="1" spc="300" dirty="0">
                <a:solidFill>
                  <a:srgbClr val="6B88C7"/>
                </a:solidFill>
                <a:latin typeface="微软雅黑" panose="020B0503020204020204" pitchFamily="34" charset="-122"/>
                <a:ea typeface="微软雅黑" panose="020B0503020204020204" pitchFamily="34" charset="-122"/>
                <a:cs typeface="+mn-ea"/>
                <a:sym typeface="+mn-ea"/>
              </a:rPr>
              <a:t>Singapore </a:t>
            </a:r>
            <a:r>
              <a:rPr lang="en-US" altLang="zh-CN" sz="1400" b="1" spc="300" dirty="0">
                <a:solidFill>
                  <a:srgbClr val="6B88C7"/>
                </a:solidFill>
                <a:latin typeface="微软雅黑" panose="020B0503020204020204" pitchFamily="34" charset="-122"/>
                <a:ea typeface="微软雅黑" panose="020B0503020204020204" pitchFamily="34" charset="-122"/>
                <a:cs typeface="+mn-ea"/>
                <a:sym typeface="+mn-ea"/>
              </a:rPr>
              <a:t>Botanic Gardens</a:t>
            </a:r>
            <a:endParaRPr lang="en-US" altLang="zh-CN" sz="1400" b="1" spc="300" dirty="0">
              <a:solidFill>
                <a:srgbClr val="6B88C7"/>
              </a:solidFill>
              <a:latin typeface="微软雅黑" panose="020B0503020204020204" pitchFamily="34" charset="-122"/>
              <a:ea typeface="微软雅黑" panose="020B0503020204020204" pitchFamily="34" charset="-122"/>
              <a:cs typeface="+mn-ea"/>
              <a:sym typeface="+mn-ea"/>
            </a:endParaRPr>
          </a:p>
        </p:txBody>
      </p:sp>
    </p:spTree>
    <p:custDataLst>
      <p:tags r:id="rId7"/>
    </p:custDataLst>
  </p:cSld>
  <p:clrMapOvr>
    <a:masterClrMapping/>
  </p:clrMapOvr>
  <p:transition spd="slow" advTm="0">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新加坡必去打卡景点--国家胡姬花园_5_蓝调_来自小红书网页版"/>
          <p:cNvPicPr>
            <a:picLocks noChangeAspect="1"/>
          </p:cNvPicPr>
          <p:nvPr>
            <p:custDataLst>
              <p:tags r:id="rId1"/>
            </p:custDataLst>
          </p:nvPr>
        </p:nvPicPr>
        <p:blipFill>
          <a:blip r:embed="rId2"/>
          <a:srcRect b="10143"/>
          <a:stretch>
            <a:fillRect/>
          </a:stretch>
        </p:blipFill>
        <p:spPr>
          <a:xfrm>
            <a:off x="3815715" y="0"/>
            <a:ext cx="2866390" cy="1710055"/>
          </a:xfrm>
          <a:prstGeom prst="rect">
            <a:avLst/>
          </a:prstGeom>
        </p:spPr>
      </p:pic>
      <p:pic>
        <p:nvPicPr>
          <p:cNvPr id="12" name="图片 11" descr="新加坡必去打卡景点--国家胡姬花园_6_蓝调_来自小红书网页版"/>
          <p:cNvPicPr>
            <a:picLocks noChangeAspect="1"/>
          </p:cNvPicPr>
          <p:nvPr/>
        </p:nvPicPr>
        <p:blipFill>
          <a:blip r:embed="rId3"/>
          <a:srcRect t="12463" b="9714"/>
          <a:stretch>
            <a:fillRect/>
          </a:stretch>
        </p:blipFill>
        <p:spPr>
          <a:xfrm>
            <a:off x="3827780" y="3699510"/>
            <a:ext cx="2854325" cy="1443990"/>
          </a:xfrm>
          <a:prstGeom prst="rect">
            <a:avLst/>
          </a:prstGeom>
          <a:ln>
            <a:solidFill>
              <a:schemeClr val="tx1"/>
            </a:solidFill>
          </a:ln>
        </p:spPr>
      </p:pic>
      <p:pic>
        <p:nvPicPr>
          <p:cNvPr id="14" name="图片 13" descr="新加坡必去打卡景点--国家胡姬花园_7_蓝调_来自小红书网页版"/>
          <p:cNvPicPr>
            <a:picLocks noChangeAspect="1"/>
          </p:cNvPicPr>
          <p:nvPr/>
        </p:nvPicPr>
        <p:blipFill>
          <a:blip r:embed="rId4"/>
          <a:srcRect r="4402"/>
          <a:stretch>
            <a:fillRect/>
          </a:stretch>
        </p:blipFill>
        <p:spPr>
          <a:xfrm>
            <a:off x="3827780" y="1710055"/>
            <a:ext cx="2854325" cy="1989455"/>
          </a:xfrm>
          <a:prstGeom prst="rect">
            <a:avLst/>
          </a:prstGeom>
          <a:ln w="22225">
            <a:solidFill>
              <a:schemeClr val="tx1"/>
            </a:solidFill>
          </a:ln>
        </p:spPr>
      </p:pic>
      <p:pic>
        <p:nvPicPr>
          <p:cNvPr id="15" name="图片 14" descr="新加坡必去打卡景点--国家胡姬花园_10_蓝调_来自小红书网页版"/>
          <p:cNvPicPr>
            <a:picLocks noChangeAspect="1"/>
          </p:cNvPicPr>
          <p:nvPr/>
        </p:nvPicPr>
        <p:blipFill>
          <a:blip r:embed="rId5"/>
          <a:srcRect l="3593"/>
          <a:stretch>
            <a:fillRect/>
          </a:stretch>
        </p:blipFill>
        <p:spPr>
          <a:xfrm>
            <a:off x="6682105" y="0"/>
            <a:ext cx="2453640" cy="1710055"/>
          </a:xfrm>
          <a:prstGeom prst="rect">
            <a:avLst/>
          </a:prstGeom>
          <a:ln>
            <a:solidFill>
              <a:schemeClr val="tx1"/>
            </a:solidFill>
          </a:ln>
        </p:spPr>
      </p:pic>
      <p:pic>
        <p:nvPicPr>
          <p:cNvPr id="16" name="图片 15" descr="新加坡国花_2_Monica 新加坡留学、旅游_来自小红书网页版"/>
          <p:cNvPicPr>
            <a:picLocks noChangeAspect="1"/>
          </p:cNvPicPr>
          <p:nvPr/>
        </p:nvPicPr>
        <p:blipFill>
          <a:blip r:embed="rId6"/>
          <a:srcRect l="4389" t="5112"/>
          <a:stretch>
            <a:fillRect/>
          </a:stretch>
        </p:blipFill>
        <p:spPr>
          <a:xfrm>
            <a:off x="6660515" y="1710055"/>
            <a:ext cx="2524760" cy="3441700"/>
          </a:xfrm>
          <a:prstGeom prst="rect">
            <a:avLst/>
          </a:prstGeom>
        </p:spPr>
      </p:pic>
      <p:pic>
        <p:nvPicPr>
          <p:cNvPr id="2" name="图片 1" descr="新加坡🐝植物园_1_Alex_来自小红书网页版"/>
          <p:cNvPicPr>
            <a:picLocks noChangeAspect="1"/>
          </p:cNvPicPr>
          <p:nvPr/>
        </p:nvPicPr>
        <p:blipFill>
          <a:blip r:embed="rId7"/>
          <a:stretch>
            <a:fillRect/>
          </a:stretch>
        </p:blipFill>
        <p:spPr>
          <a:xfrm>
            <a:off x="-36195" y="0"/>
            <a:ext cx="3863975" cy="515175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ageCurlDouble"/>
      </p:transition>
    </mc:Choice>
    <mc:Fallback>
      <p:transition spd="slow"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C:/Users/邵琴琴/Documents/新嘎坡全集/新加坡图库/国博/📍新加坡国家博物馆，细品星洲历史文化变迁_2_一条命的魂斗罗_来自小红书网页版.jpg📍新加坡国家博物馆，细品星洲历史文化变迁_2_一条命的魂斗罗_来自小红书网页版"/>
          <p:cNvPicPr>
            <a:picLocks noChangeAspect="1"/>
          </p:cNvPicPr>
          <p:nvPr>
            <p:custDataLst>
              <p:tags r:id="rId1"/>
            </p:custDataLst>
          </p:nvPr>
        </p:nvPicPr>
        <p:blipFill rotWithShape="1">
          <a:blip r:embed="rId2"/>
          <a:srcRect t="12510" b="12510"/>
          <a:stretch>
            <a:fillRect/>
          </a:stretch>
        </p:blipFill>
        <p:spPr>
          <a:xfrm>
            <a:off x="0" y="1428"/>
            <a:ext cx="9144002" cy="5142072"/>
          </a:xfrm>
          <a:prstGeom prst="rect">
            <a:avLst/>
          </a:prstGeom>
          <a:ln w="9525" cap="flat" cmpd="sng" algn="ctr">
            <a:solidFill>
              <a:schemeClr val="dk1">
                <a:lumMod val="40000"/>
                <a:lumOff val="60000"/>
                <a:alpha val="50000"/>
              </a:schemeClr>
            </a:solidFill>
            <a:prstDash val="solid"/>
            <a:round/>
            <a:headEnd type="none" w="med" len="med"/>
            <a:tailEnd type="none" w="med" len="med"/>
          </a:ln>
        </p:spPr>
      </p:pic>
      <p:sp>
        <p:nvSpPr>
          <p:cNvPr id="2" name="矩形 1"/>
          <p:cNvSpPr/>
          <p:nvPr>
            <p:custDataLst>
              <p:tags r:id="rId3"/>
            </p:custDataLst>
          </p:nvPr>
        </p:nvSpPr>
        <p:spPr>
          <a:xfrm>
            <a:off x="0" y="2616170"/>
            <a:ext cx="9142095" cy="1974866"/>
          </a:xfrm>
          <a:prstGeom prst="rect">
            <a:avLst/>
          </a:prstGeom>
          <a:gradFill>
            <a:gsLst>
              <a:gs pos="0">
                <a:schemeClr val="accent1">
                  <a:alpha val="80000"/>
                </a:schemeClr>
              </a:gs>
              <a:gs pos="100000">
                <a:schemeClr val="accent1">
                  <a:alpha val="90000"/>
                </a:schemeClr>
              </a:gs>
            </a:gsLst>
            <a:lin ang="19200000" scaled="0"/>
          </a:gra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350"/>
          </a:p>
        </p:txBody>
      </p:sp>
      <p:sp>
        <p:nvSpPr>
          <p:cNvPr id="7" name="标题 6"/>
          <p:cNvSpPr>
            <a:spLocks noGrp="1"/>
          </p:cNvSpPr>
          <p:nvPr>
            <p:ph type="title"/>
            <p:custDataLst>
              <p:tags r:id="rId4"/>
            </p:custDataLst>
          </p:nvPr>
        </p:nvSpPr>
        <p:spPr>
          <a:xfrm>
            <a:off x="940594" y="2830070"/>
            <a:ext cx="7536038" cy="590450"/>
          </a:xfrm>
          <a:noFill/>
        </p:spPr>
        <p:txBody>
          <a:bodyPr wrap="square" lIns="0" tIns="0" rIns="0" bIns="0" rtlCol="0" anchor="ctr">
            <a:noAutofit/>
          </a:bodyPr>
          <a:lstStyle/>
          <a:p>
            <a:pPr algn="l">
              <a:lnSpc>
                <a:spcPct val="150000"/>
              </a:lnSpc>
            </a:pPr>
            <a:r>
              <a:rPr lang="zh-CN" altLang="en-US" sz="2550" b="1" spc="0" dirty="0">
                <a:solidFill>
                  <a:schemeClr val="lt1"/>
                </a:solidFill>
                <a:cs typeface="+mn-cs"/>
              </a:rPr>
              <a:t>新加坡国家博物馆</a:t>
            </a:r>
            <a:endParaRPr lang="zh-CN" altLang="en-US" sz="2550" b="1" spc="0" dirty="0">
              <a:solidFill>
                <a:schemeClr val="lt1"/>
              </a:solidFill>
              <a:cs typeface="+mn-cs"/>
            </a:endParaRPr>
          </a:p>
        </p:txBody>
      </p:sp>
      <p:sp>
        <p:nvSpPr>
          <p:cNvPr id="3" name="矩形 2"/>
          <p:cNvSpPr/>
          <p:nvPr>
            <p:custDataLst>
              <p:tags r:id="rId5"/>
            </p:custDataLst>
          </p:nvPr>
        </p:nvSpPr>
        <p:spPr>
          <a:xfrm>
            <a:off x="927100" y="3911600"/>
            <a:ext cx="7758430" cy="378460"/>
          </a:xfrm>
          <a:prstGeom prst="rect">
            <a:avLst/>
          </a:prstGeom>
          <a:noFill/>
        </p:spPr>
        <p:txBody>
          <a:bodyPr wrap="square" lIns="0" tIns="0" rIns="0" bIns="0" rtlCol="0" anchor="t">
            <a:noAutofit/>
          </a:bodyPr>
          <a:lstStyle/>
          <a:p>
            <a:pPr algn="just">
              <a:lnSpc>
                <a:spcPct val="150000"/>
              </a:lnSpc>
              <a:spcBef>
                <a:spcPct val="0"/>
              </a:spcBef>
              <a:spcAft>
                <a:spcPct val="0"/>
              </a:spcAft>
            </a:pPr>
            <a:r>
              <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rPr>
              <a:t>从殖民建筑到数字展厅，从文物修复到社区参与，</a:t>
            </a:r>
            <a:endPar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endParaRPr>
          </a:p>
          <a:p>
            <a:pPr algn="just">
              <a:lnSpc>
                <a:spcPct val="150000"/>
              </a:lnSpc>
              <a:spcBef>
                <a:spcPct val="0"/>
              </a:spcBef>
              <a:spcAft>
                <a:spcPct val="0"/>
              </a:spcAft>
            </a:pPr>
            <a:r>
              <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rPr>
              <a:t>以多元叙事重构国家记忆，为高密度城市的文化传承提供了新加坡方案。</a:t>
            </a:r>
            <a:endParaRPr lang="zh-CN" altLang="en-US" sz="1200" dirty="0">
              <a:solidFill>
                <a:schemeClr val="lt1">
                  <a:lumMod val="100000"/>
                </a:schemeClr>
              </a:solidFill>
              <a:latin typeface="微软雅黑" panose="020B0503020204020204" pitchFamily="34" charset="-122"/>
              <a:ea typeface="微软雅黑" panose="020B0503020204020204" pitchFamily="34" charset="-122"/>
              <a:cs typeface="+mn-ea"/>
            </a:endParaRPr>
          </a:p>
        </p:txBody>
      </p:sp>
      <p:sp>
        <p:nvSpPr>
          <p:cNvPr id="4" name="矩形 3"/>
          <p:cNvSpPr/>
          <p:nvPr>
            <p:custDataLst>
              <p:tags r:id="rId6"/>
            </p:custDataLst>
          </p:nvPr>
        </p:nvSpPr>
        <p:spPr>
          <a:xfrm>
            <a:off x="926783" y="3539761"/>
            <a:ext cx="4611053" cy="305468"/>
          </a:xfrm>
          <a:prstGeom prst="rect">
            <a:avLst/>
          </a:prstGeom>
          <a:noFill/>
        </p:spPr>
        <p:txBody>
          <a:bodyPr wrap="square" lIns="0" tIns="0" rIns="0" bIns="0" rtlCol="0" anchor="t">
            <a:noAutofit/>
          </a:bodyPr>
          <a:lstStyle/>
          <a:p>
            <a:pPr>
              <a:spcBef>
                <a:spcPct val="0"/>
              </a:spcBef>
              <a:spcAft>
                <a:spcPct val="0"/>
              </a:spcAft>
            </a:pPr>
            <a:r>
              <a:rPr lang="en-US" altLang="zh-CN" sz="1500" b="1" dirty="0">
                <a:solidFill>
                  <a:schemeClr val="lt1">
                    <a:lumMod val="100000"/>
                  </a:schemeClr>
                </a:solidFill>
                <a:latin typeface="微软雅黑" panose="020B0503020204020204" pitchFamily="34" charset="-122"/>
                <a:ea typeface="微软雅黑" panose="020B0503020204020204" pitchFamily="34" charset="-122"/>
                <a:cs typeface="+mn-ea"/>
              </a:rPr>
              <a:t>National Museum of Singapore</a:t>
            </a:r>
            <a:endParaRPr lang="en-US" altLang="zh-CN" sz="1500" b="1" dirty="0">
              <a:solidFill>
                <a:schemeClr val="lt1">
                  <a:lumMod val="100000"/>
                </a:schemeClr>
              </a:solidFill>
              <a:latin typeface="微软雅黑" panose="020B0503020204020204" pitchFamily="34" charset="-122"/>
              <a:ea typeface="微软雅黑" panose="020B0503020204020204" pitchFamily="34" charset="-122"/>
              <a:cs typeface="+mn-ea"/>
            </a:endParaRPr>
          </a:p>
        </p:txBody>
      </p:sp>
    </p:spTree>
    <p:custDataLst>
      <p:tags r:id="rId7"/>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ageCurlDouble"/>
      </p:transition>
    </mc:Choice>
    <mc:Fallback>
      <p:transition spd="slow"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endParaRPr lang="zh-CN" altLang="en-US"/>
          </a:p>
        </p:txBody>
      </p:sp>
      <p:pic>
        <p:nvPicPr>
          <p:cNvPr id="4" name="图片 3" descr="新加坡国家博物馆｜逛游博物馆系列_7_海宝_来自小红书网页版"/>
          <p:cNvPicPr>
            <a:picLocks noChangeAspect="1"/>
          </p:cNvPicPr>
          <p:nvPr/>
        </p:nvPicPr>
        <p:blipFill>
          <a:blip r:embed="rId1"/>
          <a:stretch>
            <a:fillRect/>
          </a:stretch>
        </p:blipFill>
        <p:spPr>
          <a:xfrm>
            <a:off x="0" y="0"/>
            <a:ext cx="4525010" cy="5143500"/>
          </a:xfrm>
          <a:prstGeom prst="rect">
            <a:avLst/>
          </a:prstGeom>
        </p:spPr>
      </p:pic>
      <p:pic>
        <p:nvPicPr>
          <p:cNvPr id="5" name="图片 4" descr="新加坡国家博物馆｜逛游博物馆系列_5_海宝_来自小红书网页版"/>
          <p:cNvPicPr>
            <a:picLocks noChangeAspect="1"/>
          </p:cNvPicPr>
          <p:nvPr/>
        </p:nvPicPr>
        <p:blipFill>
          <a:blip r:embed="rId2"/>
          <a:stretch>
            <a:fillRect/>
          </a:stretch>
        </p:blipFill>
        <p:spPr>
          <a:xfrm>
            <a:off x="4467225" y="0"/>
            <a:ext cx="4676775" cy="5143500"/>
          </a:xfrm>
          <a:prstGeom prst="rect">
            <a:avLst/>
          </a:prstGeom>
        </p:spPr>
      </p:pic>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ageCurlDouble"/>
      </p:transition>
    </mc:Choice>
    <mc:Fallback>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2303473" y="1841063"/>
            <a:ext cx="1025922"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公司简介</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4" name="文本框 3"/>
          <p:cNvSpPr txBox="1"/>
          <p:nvPr/>
        </p:nvSpPr>
        <p:spPr>
          <a:xfrm>
            <a:off x="6156429" y="1825827"/>
            <a:ext cx="1045158" cy="1015663"/>
          </a:xfrm>
          <a:prstGeom prst="rect">
            <a:avLst/>
          </a:prstGeom>
          <a:noFill/>
        </p:spPr>
        <p:txBody>
          <a:bodyPr wrap="none" lIns="0" tIns="0" rIns="0" bIns="0" rtlCol="0">
            <a:spAutoFit/>
          </a:bodyPr>
          <a:lstStyle/>
          <a:p>
            <a:r>
              <a:rPr lang="en-US" altLang="zh-CN" sz="6600" b="1" dirty="0">
                <a:solidFill>
                  <a:schemeClr val="bg1"/>
                </a:solidFill>
                <a:latin typeface="微软雅黑" panose="020B0503020204020204" pitchFamily="34" charset="-122"/>
                <a:ea typeface="微软雅黑" panose="020B0503020204020204" pitchFamily="34" charset="-122"/>
              </a:rPr>
              <a:t>01</a:t>
            </a:r>
            <a:endParaRPr lang="en-US" altLang="zh-CN" sz="6600" b="1" dirty="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4349750" y="1903095"/>
            <a:ext cx="3048000" cy="245745"/>
          </a:xfrm>
          <a:prstGeom prst="rect">
            <a:avLst/>
          </a:prstGeom>
          <a:noFill/>
        </p:spPr>
        <p:txBody>
          <a:bodyPr wrap="square" lIns="0" tIns="0" rIns="0" bIns="0" rtlCol="0">
            <a:sp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3938905" y="1954530"/>
            <a:ext cx="3048000" cy="245745"/>
          </a:xfrm>
          <a:prstGeom prst="rect">
            <a:avLst/>
          </a:prstGeom>
          <a:noFill/>
        </p:spPr>
        <p:txBody>
          <a:bodyPr wrap="square" lIns="0" tIns="0" rIns="0" bIns="0" rtlCol="0">
            <a:sp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3802558" y="339502"/>
            <a:ext cx="1538883"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特色行程展示</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51" name="矩形 50"/>
          <p:cNvSpPr/>
          <p:nvPr>
            <p:custDataLst>
              <p:tags r:id="rId2"/>
            </p:custDataLst>
          </p:nvPr>
        </p:nvSpPr>
        <p:spPr>
          <a:xfrm>
            <a:off x="441248" y="3635565"/>
            <a:ext cx="1752188" cy="389733"/>
          </a:xfrm>
          <a:prstGeom prst="rect">
            <a:avLst/>
          </a:prstGeom>
          <a:noFill/>
        </p:spPr>
        <p:txBody>
          <a:bodyPr wrap="square" lIns="0" tIns="0" rIns="0" bIns="0" rtlCol="0" anchor="ctr">
            <a:noAutofit/>
          </a:bodyPr>
          <a:lstStyle/>
          <a:p>
            <a:pPr algn="ctr">
              <a:spcBef>
                <a:spcPct val="0"/>
              </a:spcBef>
              <a:spcAft>
                <a:spcPct val="0"/>
              </a:spcAft>
            </a:pPr>
            <a:r>
              <a:rPr lang="zh-CN" altLang="en-US" sz="1465" b="1" dirty="0">
                <a:solidFill>
                  <a:schemeClr val="accent1"/>
                </a:solidFill>
                <a:latin typeface="微软雅黑" panose="020B0503020204020204" pitchFamily="34" charset="-122"/>
                <a:ea typeface="微软雅黑" panose="020B0503020204020204" pitchFamily="34" charset="-122"/>
                <a:cs typeface="+mn-ea"/>
              </a:rPr>
              <a:t>福康宁公园</a:t>
            </a:r>
            <a:endParaRPr lang="zh-CN" altLang="en-US" sz="1465" b="1" dirty="0">
              <a:solidFill>
                <a:schemeClr val="accent1"/>
              </a:solidFill>
              <a:latin typeface="微软雅黑" panose="020B0503020204020204" pitchFamily="34" charset="-122"/>
              <a:ea typeface="微软雅黑" panose="020B0503020204020204" pitchFamily="34" charset="-122"/>
              <a:cs typeface="+mn-ea"/>
            </a:endParaRPr>
          </a:p>
        </p:txBody>
      </p:sp>
      <p:sp>
        <p:nvSpPr>
          <p:cNvPr id="52" name="矩形 51"/>
          <p:cNvSpPr/>
          <p:nvPr>
            <p:custDataLst>
              <p:tags r:id="rId3"/>
            </p:custDataLst>
          </p:nvPr>
        </p:nvSpPr>
        <p:spPr>
          <a:xfrm>
            <a:off x="441248" y="4084226"/>
            <a:ext cx="1752188" cy="1263334"/>
          </a:xfrm>
          <a:prstGeom prst="rect">
            <a:avLst/>
          </a:prstGeom>
          <a:noFill/>
        </p:spPr>
        <p:txBody>
          <a:bodyPr wrap="square" lIns="0" tIns="0" rIns="0" bIns="0" rtlCol="0" anchor="t" anchorCtr="0">
            <a:noAutofit/>
          </a:bodyPr>
          <a:lstStyle/>
          <a:p>
            <a:pPr algn="ctr">
              <a:lnSpc>
                <a:spcPct val="140000"/>
              </a:lnSpc>
              <a:spcBef>
                <a:spcPct val="0"/>
              </a:spcBef>
              <a:spcAft>
                <a:spcPct val="0"/>
              </a:spcAft>
            </a:pPr>
            <a:r>
              <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rPr>
              <a:t>福康宁公园位于新加坡，融合历史遗迹与热带景观，有古老堡垒、葱郁绿植和独特的螺旋桥，是兼具文化韵味与休闲氛围的热门打卡地。</a:t>
            </a:r>
            <a:endPar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53" name="矩形 52"/>
          <p:cNvSpPr/>
          <p:nvPr>
            <p:custDataLst>
              <p:tags r:id="rId4"/>
            </p:custDataLst>
          </p:nvPr>
        </p:nvSpPr>
        <p:spPr>
          <a:xfrm>
            <a:off x="2574187" y="3631971"/>
            <a:ext cx="1752188" cy="389733"/>
          </a:xfrm>
          <a:prstGeom prst="rect">
            <a:avLst/>
          </a:prstGeom>
          <a:noFill/>
        </p:spPr>
        <p:txBody>
          <a:bodyPr wrap="square" lIns="0" tIns="0" rIns="0" bIns="0" rtlCol="0" anchor="ctr">
            <a:noAutofit/>
          </a:bodyPr>
          <a:lstStyle/>
          <a:p>
            <a:pPr algn="ctr">
              <a:spcBef>
                <a:spcPct val="0"/>
              </a:spcBef>
              <a:spcAft>
                <a:spcPct val="0"/>
              </a:spcAft>
            </a:pPr>
            <a:r>
              <a:rPr lang="zh-CN" altLang="en-US" sz="1465" b="1">
                <a:solidFill>
                  <a:schemeClr val="accent2"/>
                </a:solidFill>
                <a:latin typeface="微软雅黑" panose="020B0503020204020204" pitchFamily="34" charset="-122"/>
                <a:ea typeface="微软雅黑" panose="020B0503020204020204" pitchFamily="34" charset="-122"/>
                <a:cs typeface="+mn-ea"/>
              </a:rPr>
              <a:t>牛车水</a:t>
            </a:r>
            <a:endParaRPr lang="zh-CN" altLang="en-US" sz="1465" b="1">
              <a:solidFill>
                <a:schemeClr val="accent2"/>
              </a:solidFill>
              <a:latin typeface="微软雅黑" panose="020B0503020204020204" pitchFamily="34" charset="-122"/>
              <a:ea typeface="微软雅黑" panose="020B0503020204020204" pitchFamily="34" charset="-122"/>
              <a:cs typeface="+mn-ea"/>
            </a:endParaRPr>
          </a:p>
        </p:txBody>
      </p:sp>
      <p:sp>
        <p:nvSpPr>
          <p:cNvPr id="54" name="矩形 53"/>
          <p:cNvSpPr/>
          <p:nvPr>
            <p:custDataLst>
              <p:tags r:id="rId5"/>
            </p:custDataLst>
          </p:nvPr>
        </p:nvSpPr>
        <p:spPr>
          <a:xfrm>
            <a:off x="2574187" y="4088846"/>
            <a:ext cx="1752187" cy="1263334"/>
          </a:xfrm>
          <a:prstGeom prst="rect">
            <a:avLst/>
          </a:prstGeom>
          <a:noFill/>
        </p:spPr>
        <p:txBody>
          <a:bodyPr wrap="square" lIns="0" tIns="0" rIns="0" bIns="0" rtlCol="0" anchor="t" anchorCtr="0">
            <a:noAutofit/>
          </a:bodyPr>
          <a:lstStyle/>
          <a:p>
            <a:pPr algn="ctr">
              <a:lnSpc>
                <a:spcPct val="140000"/>
              </a:lnSpc>
              <a:spcBef>
                <a:spcPct val="0"/>
              </a:spcBef>
              <a:spcAft>
                <a:spcPct val="0"/>
              </a:spcAft>
            </a:pPr>
            <a:r>
              <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rPr>
              <a:t>牛车水是新加坡的唐人街与该国最早的华人聚居地，位于该国中部的欧南园区以中葡式风格的店屋为主。</a:t>
            </a:r>
            <a:endPar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55" name="矩形 54"/>
          <p:cNvSpPr/>
          <p:nvPr>
            <p:custDataLst>
              <p:tags r:id="rId6"/>
            </p:custDataLst>
          </p:nvPr>
        </p:nvSpPr>
        <p:spPr>
          <a:xfrm>
            <a:off x="4689672" y="3631971"/>
            <a:ext cx="1752188" cy="389733"/>
          </a:xfrm>
          <a:prstGeom prst="rect">
            <a:avLst/>
          </a:prstGeom>
          <a:noFill/>
        </p:spPr>
        <p:txBody>
          <a:bodyPr wrap="square" lIns="0" tIns="0" rIns="0" bIns="0" rtlCol="0" anchor="ctr">
            <a:noAutofit/>
          </a:bodyPr>
          <a:lstStyle/>
          <a:p>
            <a:pPr algn="ctr">
              <a:spcBef>
                <a:spcPct val="0"/>
              </a:spcBef>
              <a:spcAft>
                <a:spcPct val="0"/>
              </a:spcAft>
            </a:pPr>
            <a:r>
              <a:rPr lang="zh-CN" altLang="en-US" sz="1465" b="1">
                <a:solidFill>
                  <a:schemeClr val="accent1"/>
                </a:solidFill>
                <a:latin typeface="微软雅黑" panose="020B0503020204020204" pitchFamily="34" charset="-122"/>
                <a:ea typeface="微软雅黑" panose="020B0503020204020204" pitchFamily="34" charset="-122"/>
                <a:cs typeface="+mn-ea"/>
              </a:rPr>
              <a:t>滨海花园</a:t>
            </a:r>
            <a:endParaRPr lang="zh-CN" altLang="en-US" sz="1465" b="1">
              <a:solidFill>
                <a:schemeClr val="accent1"/>
              </a:solidFill>
              <a:latin typeface="微软雅黑" panose="020B0503020204020204" pitchFamily="34" charset="-122"/>
              <a:ea typeface="微软雅黑" panose="020B0503020204020204" pitchFamily="34" charset="-122"/>
              <a:cs typeface="+mn-ea"/>
            </a:endParaRPr>
          </a:p>
        </p:txBody>
      </p:sp>
      <p:sp>
        <p:nvSpPr>
          <p:cNvPr id="56" name="矩形 55"/>
          <p:cNvSpPr/>
          <p:nvPr>
            <p:custDataLst>
              <p:tags r:id="rId7"/>
            </p:custDataLst>
          </p:nvPr>
        </p:nvSpPr>
        <p:spPr>
          <a:xfrm>
            <a:off x="4684024" y="4088846"/>
            <a:ext cx="1757836" cy="1263334"/>
          </a:xfrm>
          <a:prstGeom prst="rect">
            <a:avLst/>
          </a:prstGeom>
          <a:noFill/>
        </p:spPr>
        <p:txBody>
          <a:bodyPr wrap="square" lIns="0" tIns="0" rIns="0" bIns="0" rtlCol="0" anchor="t" anchorCtr="0">
            <a:noAutofit/>
          </a:bodyPr>
          <a:lstStyle/>
          <a:p>
            <a:pPr algn="ctr">
              <a:lnSpc>
                <a:spcPct val="140000"/>
              </a:lnSpc>
              <a:spcBef>
                <a:spcPct val="0"/>
              </a:spcBef>
              <a:spcAft>
                <a:spcPct val="0"/>
              </a:spcAft>
            </a:pPr>
            <a:r>
              <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rPr>
              <a:t>滨海湾花园是新加坡最大的城市花园。在滨海湾花园可以漫步在云雾森林和花穹两个室内植物园中，感受热带雨林的神秘魅力。</a:t>
            </a:r>
            <a:endPar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57" name="矩形 56"/>
          <p:cNvSpPr/>
          <p:nvPr>
            <p:custDataLst>
              <p:tags r:id="rId8"/>
            </p:custDataLst>
          </p:nvPr>
        </p:nvSpPr>
        <p:spPr>
          <a:xfrm>
            <a:off x="6770762" y="3635565"/>
            <a:ext cx="1752188" cy="389733"/>
          </a:xfrm>
          <a:prstGeom prst="rect">
            <a:avLst/>
          </a:prstGeom>
          <a:noFill/>
        </p:spPr>
        <p:txBody>
          <a:bodyPr wrap="square" lIns="0" tIns="0" rIns="0" bIns="0" rtlCol="0" anchor="ctr">
            <a:noAutofit/>
          </a:bodyPr>
          <a:lstStyle/>
          <a:p>
            <a:pPr algn="ctr">
              <a:spcBef>
                <a:spcPct val="0"/>
              </a:spcBef>
              <a:spcAft>
                <a:spcPct val="0"/>
              </a:spcAft>
            </a:pPr>
            <a:r>
              <a:rPr lang="zh-CN" altLang="en-US" sz="1465" b="1" dirty="0">
                <a:solidFill>
                  <a:schemeClr val="accent2"/>
                </a:solidFill>
                <a:latin typeface="微软雅黑" panose="020B0503020204020204" pitchFamily="34" charset="-122"/>
                <a:ea typeface="微软雅黑" panose="020B0503020204020204" pitchFamily="34" charset="-122"/>
                <a:cs typeface="+mn-ea"/>
              </a:rPr>
              <a:t>鱼尾狮公园</a:t>
            </a:r>
            <a:endParaRPr lang="zh-CN" altLang="en-US" sz="1465" b="1" dirty="0">
              <a:solidFill>
                <a:schemeClr val="accent2"/>
              </a:solidFill>
              <a:latin typeface="微软雅黑" panose="020B0503020204020204" pitchFamily="34" charset="-122"/>
              <a:ea typeface="微软雅黑" panose="020B0503020204020204" pitchFamily="34" charset="-122"/>
              <a:cs typeface="+mn-ea"/>
            </a:endParaRPr>
          </a:p>
        </p:txBody>
      </p:sp>
      <p:sp>
        <p:nvSpPr>
          <p:cNvPr id="58" name="矩形 57"/>
          <p:cNvSpPr/>
          <p:nvPr>
            <p:custDataLst>
              <p:tags r:id="rId9"/>
            </p:custDataLst>
          </p:nvPr>
        </p:nvSpPr>
        <p:spPr>
          <a:xfrm>
            <a:off x="6770762" y="4085253"/>
            <a:ext cx="1752187" cy="1263334"/>
          </a:xfrm>
          <a:prstGeom prst="rect">
            <a:avLst/>
          </a:prstGeom>
          <a:noFill/>
        </p:spPr>
        <p:txBody>
          <a:bodyPr wrap="square" lIns="0" tIns="0" rIns="0" bIns="0" rtlCol="0" anchor="t" anchorCtr="0">
            <a:noAutofit/>
          </a:bodyPr>
          <a:lstStyle/>
          <a:p>
            <a:pPr algn="ctr">
              <a:lnSpc>
                <a:spcPct val="140000"/>
              </a:lnSpc>
              <a:spcBef>
                <a:spcPct val="0"/>
              </a:spcBef>
              <a:spcAft>
                <a:spcPct val="0"/>
              </a:spcAft>
            </a:pPr>
            <a:r>
              <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鱼尾狮雕像矗立在河畔，它的鱼尾象征着新加坡的起源——一个渔村，而狮头则代表了新加坡的别称“狮城”。</a:t>
            </a:r>
            <a:endParaRPr lang="zh-CN" altLang="en-US" sz="9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9" name="图片 58" descr="C:/Users/邵琴琴/Documents/2.26/新加坡图库/为了这18张照片…我特意飞趟新加坡✈️值得么_1_我是林同学_来自小红书网页版.jpg为了这18张照片…我特意飞趟新加坡✈️值得么_1_我是林同学_来自小红书网页版"/>
          <p:cNvPicPr>
            <a:picLocks noChangeAspect="1"/>
          </p:cNvPicPr>
          <p:nvPr>
            <p:custDataLst>
              <p:tags r:id="rId10"/>
            </p:custDataLst>
          </p:nvPr>
        </p:nvPicPr>
        <p:blipFill>
          <a:blip r:embed="rId11"/>
          <a:srcRect l="4878" r="4878"/>
          <a:stretch>
            <a:fillRect/>
          </a:stretch>
        </p:blipFill>
        <p:spPr>
          <a:xfrm>
            <a:off x="634779" y="1280863"/>
            <a:ext cx="1453786" cy="2147312"/>
          </a:xfrm>
          <a:custGeom>
            <a:avLst/>
            <a:gdLst/>
            <a:ahLst/>
            <a:cxnLst>
              <a:cxn ang="3">
                <a:pos x="hc" y="t"/>
              </a:cxn>
              <a:cxn ang="cd2">
                <a:pos x="l" y="vc"/>
              </a:cxn>
              <a:cxn ang="cd4">
                <a:pos x="hc" y="b"/>
              </a:cxn>
              <a:cxn ang="0">
                <a:pos x="r" y="vc"/>
              </a:cxn>
            </a:cxnLst>
            <a:rect l="l" t="t" r="r" b="b"/>
            <a:pathLst>
              <a:path w="2832" h="4183">
                <a:moveTo>
                  <a:pt x="546" y="0"/>
                </a:moveTo>
                <a:lnTo>
                  <a:pt x="2832" y="0"/>
                </a:lnTo>
                <a:lnTo>
                  <a:pt x="2832" y="3749"/>
                </a:lnTo>
                <a:lnTo>
                  <a:pt x="2375" y="4183"/>
                </a:lnTo>
                <a:lnTo>
                  <a:pt x="432" y="4183"/>
                </a:lnTo>
                <a:lnTo>
                  <a:pt x="434" y="4178"/>
                </a:lnTo>
                <a:cubicBezTo>
                  <a:pt x="459" y="4133"/>
                  <a:pt x="473" y="4081"/>
                  <a:pt x="473" y="4026"/>
                </a:cubicBezTo>
                <a:cubicBezTo>
                  <a:pt x="473" y="3850"/>
                  <a:pt x="330" y="3707"/>
                  <a:pt x="154" y="3707"/>
                </a:cubicBezTo>
                <a:cubicBezTo>
                  <a:pt x="132" y="3707"/>
                  <a:pt x="110" y="3709"/>
                  <a:pt x="90" y="3713"/>
                </a:cubicBezTo>
                <a:lnTo>
                  <a:pt x="89" y="3714"/>
                </a:lnTo>
                <a:lnTo>
                  <a:pt x="89" y="1320"/>
                </a:lnTo>
                <a:lnTo>
                  <a:pt x="0" y="1251"/>
                </a:lnTo>
                <a:lnTo>
                  <a:pt x="0" y="753"/>
                </a:lnTo>
                <a:lnTo>
                  <a:pt x="89" y="684"/>
                </a:lnTo>
                <a:lnTo>
                  <a:pt x="89" y="434"/>
                </a:lnTo>
                <a:lnTo>
                  <a:pt x="546" y="0"/>
                </a:lnTo>
                <a:close/>
              </a:path>
            </a:pathLst>
          </a:custGeom>
          <a:solidFill>
            <a:schemeClr val="accent1"/>
          </a:solidFill>
          <a:ln w="6350">
            <a:gradFill>
              <a:gsLst>
                <a:gs pos="0">
                  <a:schemeClr val="accent1">
                    <a:alpha val="0"/>
                  </a:schemeClr>
                </a:gs>
                <a:gs pos="100000">
                  <a:schemeClr val="accent1">
                    <a:alpha val="100000"/>
                  </a:schemeClr>
                </a:gs>
              </a:gsLst>
              <a:path path="circle">
                <a:fillToRect l="50000" t="50000" r="50000" b="50000"/>
              </a:path>
              <a:tileRect/>
            </a:gradFill>
          </a:ln>
        </p:spPr>
      </p:pic>
      <p:cxnSp>
        <p:nvCxnSpPr>
          <p:cNvPr id="60" name="直接连接符 59"/>
          <p:cNvCxnSpPr/>
          <p:nvPr>
            <p:custDataLst>
              <p:tags r:id="rId12"/>
            </p:custDataLst>
          </p:nvPr>
        </p:nvCxnSpPr>
        <p:spPr>
          <a:xfrm>
            <a:off x="634779" y="2020075"/>
            <a:ext cx="0" cy="1072886"/>
          </a:xfrm>
          <a:prstGeom prst="line">
            <a:avLst/>
          </a:prstGeom>
          <a:ln w="12700">
            <a:gradFill>
              <a:gsLst>
                <a:gs pos="0">
                  <a:schemeClr val="accent1">
                    <a:alpha val="0"/>
                  </a:schemeClr>
                </a:gs>
                <a:gs pos="100000">
                  <a:schemeClr val="accent1">
                    <a:alpha val="70000"/>
                  </a:schemeClr>
                </a:gs>
              </a:gsLst>
              <a:lin ang="16200000"/>
              <a:tileRect/>
            </a:gradFill>
          </a:ln>
        </p:spPr>
        <p:style>
          <a:lnRef idx="1">
            <a:schemeClr val="accent1"/>
          </a:lnRef>
          <a:fillRef idx="0">
            <a:schemeClr val="accent1"/>
          </a:fillRef>
          <a:effectRef idx="0">
            <a:schemeClr val="accent1"/>
          </a:effectRef>
          <a:fontRef idx="minor">
            <a:schemeClr val="tx1"/>
          </a:fontRef>
        </p:style>
      </p:cxnSp>
      <p:sp>
        <p:nvSpPr>
          <p:cNvPr id="95" name="椭圆 94"/>
          <p:cNvSpPr/>
          <p:nvPr>
            <p:custDataLst>
              <p:tags r:id="rId13"/>
            </p:custDataLst>
          </p:nvPr>
        </p:nvSpPr>
        <p:spPr>
          <a:xfrm>
            <a:off x="545970" y="3186903"/>
            <a:ext cx="327512" cy="327512"/>
          </a:xfrm>
          <a:prstGeom prst="ellipse">
            <a:avLst/>
          </a:prstGeom>
          <a:no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45">
              <a:solidFill>
                <a:schemeClr val="lt1"/>
              </a:solidFill>
              <a:latin typeface="微软雅黑" panose="020B0503020204020204" pitchFamily="34" charset="-122"/>
              <a:ea typeface="微软雅黑" panose="020B0503020204020204" pitchFamily="34" charset="-122"/>
              <a:cs typeface="Montserrat" panose="00000500000000000000" charset="0"/>
              <a:sym typeface="MiSans Normal" panose="00000500000000000000" charset="-122"/>
            </a:endParaRPr>
          </a:p>
        </p:txBody>
      </p:sp>
      <p:sp>
        <p:nvSpPr>
          <p:cNvPr id="61" name="任意多边形 60"/>
          <p:cNvSpPr/>
          <p:nvPr>
            <p:custDataLst>
              <p:tags r:id="rId14"/>
            </p:custDataLst>
          </p:nvPr>
        </p:nvSpPr>
        <p:spPr>
          <a:xfrm>
            <a:off x="633238" y="3292652"/>
            <a:ext cx="162216" cy="107288"/>
          </a:xfrm>
          <a:custGeom>
            <a:avLst/>
            <a:gdLst/>
            <a:ahLst/>
            <a:cxnLst>
              <a:cxn ang="3">
                <a:pos x="hc" y="t"/>
              </a:cxn>
              <a:cxn ang="cd2">
                <a:pos x="l" y="vc"/>
              </a:cxn>
              <a:cxn ang="cd4">
                <a:pos x="hc" y="b"/>
              </a:cxn>
              <a:cxn ang="0">
                <a:pos x="r" y="vc"/>
              </a:cxn>
            </a:cxnLst>
            <a:rect l="l" t="t" r="r" b="b"/>
            <a:pathLst>
              <a:path w="507" h="334">
                <a:moveTo>
                  <a:pt x="0" y="0"/>
                </a:moveTo>
                <a:lnTo>
                  <a:pt x="89" y="0"/>
                </a:lnTo>
                <a:lnTo>
                  <a:pt x="89" y="286"/>
                </a:lnTo>
                <a:lnTo>
                  <a:pt x="204" y="286"/>
                </a:lnTo>
                <a:lnTo>
                  <a:pt x="204" y="49"/>
                </a:lnTo>
                <a:lnTo>
                  <a:pt x="89" y="49"/>
                </a:lnTo>
                <a:lnTo>
                  <a:pt x="105" y="0"/>
                </a:lnTo>
                <a:lnTo>
                  <a:pt x="227" y="0"/>
                </a:lnTo>
                <a:lnTo>
                  <a:pt x="293" y="63"/>
                </a:lnTo>
                <a:lnTo>
                  <a:pt x="293" y="272"/>
                </a:lnTo>
                <a:lnTo>
                  <a:pt x="227" y="334"/>
                </a:lnTo>
                <a:lnTo>
                  <a:pt x="66" y="334"/>
                </a:lnTo>
                <a:lnTo>
                  <a:pt x="0" y="272"/>
                </a:lnTo>
                <a:lnTo>
                  <a:pt x="0" y="0"/>
                </a:lnTo>
                <a:close/>
                <a:moveTo>
                  <a:pt x="350" y="0"/>
                </a:moveTo>
                <a:lnTo>
                  <a:pt x="465" y="0"/>
                </a:lnTo>
                <a:lnTo>
                  <a:pt x="465" y="286"/>
                </a:lnTo>
                <a:lnTo>
                  <a:pt x="507" y="286"/>
                </a:lnTo>
                <a:lnTo>
                  <a:pt x="507" y="334"/>
                </a:lnTo>
                <a:lnTo>
                  <a:pt x="325" y="334"/>
                </a:lnTo>
                <a:lnTo>
                  <a:pt x="340" y="286"/>
                </a:lnTo>
                <a:lnTo>
                  <a:pt x="376" y="286"/>
                </a:lnTo>
                <a:lnTo>
                  <a:pt x="376" y="48"/>
                </a:lnTo>
                <a:lnTo>
                  <a:pt x="335" y="48"/>
                </a:lnTo>
                <a:lnTo>
                  <a:pt x="350" y="0"/>
                </a:lnTo>
                <a:close/>
              </a:path>
            </a:pathLst>
          </a:custGeom>
          <a:gradFill>
            <a:gsLst>
              <a:gs pos="0">
                <a:schemeClr val="accent1">
                  <a:lumMod val="40000"/>
                  <a:lumOff val="60000"/>
                  <a:alpha val="100000"/>
                </a:schemeClr>
              </a:gs>
              <a:gs pos="100000">
                <a:schemeClr val="accent1">
                  <a:alpha val="100000"/>
                </a:schemeClr>
              </a:gs>
            </a:gsLst>
            <a:lin ang="540000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sz="1645">
              <a:solidFill>
                <a:schemeClr val="lt1"/>
              </a:solidFill>
              <a:latin typeface="微软雅黑" panose="020B0503020204020204" pitchFamily="34" charset="-122"/>
              <a:ea typeface="微软雅黑" panose="020B0503020204020204" pitchFamily="34" charset="-122"/>
              <a:sym typeface="MiSans Normal" panose="00000500000000000000" charset="-122"/>
            </a:endParaRPr>
          </a:p>
        </p:txBody>
      </p:sp>
      <p:pic>
        <p:nvPicPr>
          <p:cNvPr id="62" name="图片 61" descr="C:/Users/邵琴琴/Downloads/🇸🇬新加坡牛车水！强烈建议复刻这条打卡路_1_好喜欢五月_来自小红书网页版.jpg🇸🇬新加坡牛车水！强烈建议复刻这条打卡路_1_好喜欢五月_来自小红书网页版"/>
          <p:cNvPicPr>
            <a:picLocks noChangeAspect="1"/>
          </p:cNvPicPr>
          <p:nvPr>
            <p:custDataLst>
              <p:tags r:id="rId15"/>
            </p:custDataLst>
          </p:nvPr>
        </p:nvPicPr>
        <p:blipFill>
          <a:blip r:embed="rId16"/>
          <a:srcRect l="4878" r="4878"/>
          <a:stretch>
            <a:fillRect/>
          </a:stretch>
        </p:blipFill>
        <p:spPr>
          <a:xfrm>
            <a:off x="2767717" y="1280863"/>
            <a:ext cx="1453786" cy="2147312"/>
          </a:xfrm>
          <a:custGeom>
            <a:avLst/>
            <a:gdLst/>
            <a:ahLst/>
            <a:cxnLst>
              <a:cxn ang="3">
                <a:pos x="hc" y="t"/>
              </a:cxn>
              <a:cxn ang="cd2">
                <a:pos x="l" y="vc"/>
              </a:cxn>
              <a:cxn ang="cd4">
                <a:pos x="hc" y="b"/>
              </a:cxn>
              <a:cxn ang="0">
                <a:pos x="r" y="vc"/>
              </a:cxn>
            </a:cxnLst>
            <a:rect l="l" t="t" r="r" b="b"/>
            <a:pathLst>
              <a:path w="2832" h="4183">
                <a:moveTo>
                  <a:pt x="546" y="0"/>
                </a:moveTo>
                <a:lnTo>
                  <a:pt x="2832" y="0"/>
                </a:lnTo>
                <a:lnTo>
                  <a:pt x="2832" y="3749"/>
                </a:lnTo>
                <a:lnTo>
                  <a:pt x="2375" y="4183"/>
                </a:lnTo>
                <a:lnTo>
                  <a:pt x="432" y="4183"/>
                </a:lnTo>
                <a:lnTo>
                  <a:pt x="434" y="4178"/>
                </a:lnTo>
                <a:cubicBezTo>
                  <a:pt x="459" y="4133"/>
                  <a:pt x="473" y="4081"/>
                  <a:pt x="473" y="4026"/>
                </a:cubicBezTo>
                <a:cubicBezTo>
                  <a:pt x="473" y="3850"/>
                  <a:pt x="330" y="3707"/>
                  <a:pt x="154" y="3707"/>
                </a:cubicBezTo>
                <a:cubicBezTo>
                  <a:pt x="132" y="3707"/>
                  <a:pt x="110" y="3709"/>
                  <a:pt x="90" y="3713"/>
                </a:cubicBezTo>
                <a:lnTo>
                  <a:pt x="89" y="3714"/>
                </a:lnTo>
                <a:lnTo>
                  <a:pt x="89" y="1320"/>
                </a:lnTo>
                <a:lnTo>
                  <a:pt x="0" y="1251"/>
                </a:lnTo>
                <a:lnTo>
                  <a:pt x="0" y="753"/>
                </a:lnTo>
                <a:lnTo>
                  <a:pt x="89" y="684"/>
                </a:lnTo>
                <a:lnTo>
                  <a:pt x="89" y="434"/>
                </a:lnTo>
                <a:lnTo>
                  <a:pt x="546" y="0"/>
                </a:lnTo>
                <a:close/>
              </a:path>
            </a:pathLst>
          </a:custGeom>
          <a:solidFill>
            <a:schemeClr val="accent2"/>
          </a:solidFill>
          <a:ln w="6350">
            <a:gradFill>
              <a:gsLst>
                <a:gs pos="0">
                  <a:schemeClr val="accent2">
                    <a:alpha val="0"/>
                  </a:schemeClr>
                </a:gs>
                <a:gs pos="100000">
                  <a:schemeClr val="accent2">
                    <a:alpha val="100000"/>
                  </a:schemeClr>
                </a:gs>
              </a:gsLst>
              <a:path path="circle">
                <a:fillToRect l="50000" t="50000" r="50000" b="50000"/>
              </a:path>
              <a:tileRect/>
            </a:gradFill>
          </a:ln>
        </p:spPr>
      </p:pic>
      <p:sp>
        <p:nvSpPr>
          <p:cNvPr id="63" name="任意多边形 62"/>
          <p:cNvSpPr/>
          <p:nvPr>
            <p:custDataLst>
              <p:tags r:id="rId17"/>
            </p:custDataLst>
          </p:nvPr>
        </p:nvSpPr>
        <p:spPr>
          <a:xfrm>
            <a:off x="2748210" y="3292652"/>
            <a:ext cx="198150" cy="106776"/>
          </a:xfrm>
          <a:custGeom>
            <a:avLst/>
            <a:gdLst/>
            <a:ahLst/>
            <a:cxnLst>
              <a:cxn ang="3">
                <a:pos x="hc" y="t"/>
              </a:cxn>
              <a:cxn ang="cd2">
                <a:pos x="l" y="vc"/>
              </a:cxn>
              <a:cxn ang="cd4">
                <a:pos x="hc" y="b"/>
              </a:cxn>
              <a:cxn ang="0">
                <a:pos x="r" y="vc"/>
              </a:cxn>
            </a:cxnLst>
            <a:rect l="l" t="t" r="r" b="b"/>
            <a:pathLst>
              <a:path w="620" h="333">
                <a:moveTo>
                  <a:pt x="333" y="142"/>
                </a:moveTo>
                <a:lnTo>
                  <a:pt x="422" y="142"/>
                </a:lnTo>
                <a:lnTo>
                  <a:pt x="422" y="285"/>
                </a:lnTo>
                <a:lnTo>
                  <a:pt x="620" y="285"/>
                </a:lnTo>
                <a:lnTo>
                  <a:pt x="620" y="333"/>
                </a:lnTo>
                <a:lnTo>
                  <a:pt x="333" y="333"/>
                </a:lnTo>
                <a:lnTo>
                  <a:pt x="333" y="142"/>
                </a:lnTo>
                <a:close/>
                <a:moveTo>
                  <a:pt x="344" y="0"/>
                </a:moveTo>
                <a:lnTo>
                  <a:pt x="613" y="0"/>
                </a:lnTo>
                <a:lnTo>
                  <a:pt x="613" y="127"/>
                </a:lnTo>
                <a:lnTo>
                  <a:pt x="547" y="190"/>
                </a:lnTo>
                <a:lnTo>
                  <a:pt x="422" y="190"/>
                </a:lnTo>
                <a:lnTo>
                  <a:pt x="438" y="142"/>
                </a:lnTo>
                <a:lnTo>
                  <a:pt x="524" y="142"/>
                </a:lnTo>
                <a:lnTo>
                  <a:pt x="524" y="48"/>
                </a:lnTo>
                <a:lnTo>
                  <a:pt x="329" y="48"/>
                </a:lnTo>
                <a:lnTo>
                  <a:pt x="344" y="0"/>
                </a:lnTo>
                <a:close/>
                <a:moveTo>
                  <a:pt x="0" y="0"/>
                </a:moveTo>
                <a:lnTo>
                  <a:pt x="89" y="0"/>
                </a:lnTo>
                <a:lnTo>
                  <a:pt x="89" y="285"/>
                </a:lnTo>
                <a:lnTo>
                  <a:pt x="205" y="285"/>
                </a:lnTo>
                <a:lnTo>
                  <a:pt x="205" y="48"/>
                </a:lnTo>
                <a:lnTo>
                  <a:pt x="89" y="48"/>
                </a:lnTo>
                <a:lnTo>
                  <a:pt x="105" y="0"/>
                </a:lnTo>
                <a:lnTo>
                  <a:pt x="227" y="0"/>
                </a:lnTo>
                <a:lnTo>
                  <a:pt x="293" y="62"/>
                </a:lnTo>
                <a:lnTo>
                  <a:pt x="293" y="271"/>
                </a:lnTo>
                <a:lnTo>
                  <a:pt x="227" y="333"/>
                </a:lnTo>
                <a:lnTo>
                  <a:pt x="66" y="333"/>
                </a:lnTo>
                <a:lnTo>
                  <a:pt x="0" y="271"/>
                </a:lnTo>
                <a:lnTo>
                  <a:pt x="0" y="0"/>
                </a:lnTo>
                <a:close/>
              </a:path>
            </a:pathLst>
          </a:custGeom>
          <a:gradFill>
            <a:gsLst>
              <a:gs pos="0">
                <a:schemeClr val="accent2">
                  <a:lumMod val="40000"/>
                  <a:lumOff val="60000"/>
                  <a:alpha val="100000"/>
                </a:schemeClr>
              </a:gs>
              <a:gs pos="100000">
                <a:schemeClr val="accent2">
                  <a:alpha val="100000"/>
                </a:schemeClr>
              </a:gs>
            </a:gsLst>
            <a:lin ang="540000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sz="1645">
              <a:solidFill>
                <a:schemeClr val="lt1"/>
              </a:solidFill>
              <a:latin typeface="微软雅黑" panose="020B0503020204020204" pitchFamily="34" charset="-122"/>
              <a:ea typeface="微软雅黑" panose="020B0503020204020204" pitchFamily="34" charset="-122"/>
              <a:sym typeface="MiSans Normal" panose="00000500000000000000" charset="-122"/>
            </a:endParaRPr>
          </a:p>
        </p:txBody>
      </p:sp>
      <p:cxnSp>
        <p:nvCxnSpPr>
          <p:cNvPr id="111" name="直接连接符 110"/>
          <p:cNvCxnSpPr/>
          <p:nvPr>
            <p:custDataLst>
              <p:tags r:id="rId18"/>
            </p:custDataLst>
          </p:nvPr>
        </p:nvCxnSpPr>
        <p:spPr>
          <a:xfrm>
            <a:off x="2767717" y="2020075"/>
            <a:ext cx="0" cy="1072886"/>
          </a:xfrm>
          <a:prstGeom prst="line">
            <a:avLst/>
          </a:prstGeom>
          <a:ln w="12700">
            <a:gradFill>
              <a:gsLst>
                <a:gs pos="0">
                  <a:schemeClr val="accent2">
                    <a:alpha val="0"/>
                  </a:schemeClr>
                </a:gs>
                <a:gs pos="100000">
                  <a:schemeClr val="accent2">
                    <a:alpha val="70000"/>
                  </a:schemeClr>
                </a:gs>
              </a:gsLst>
              <a:lin ang="16200000"/>
              <a:tileRect/>
            </a:gradFill>
          </a:ln>
        </p:spPr>
        <p:style>
          <a:lnRef idx="1">
            <a:schemeClr val="accent1"/>
          </a:lnRef>
          <a:fillRef idx="0">
            <a:schemeClr val="accent1"/>
          </a:fillRef>
          <a:effectRef idx="0">
            <a:schemeClr val="accent1"/>
          </a:effectRef>
          <a:fontRef idx="minor">
            <a:schemeClr val="tx1"/>
          </a:fontRef>
        </p:style>
      </p:cxnSp>
      <p:sp>
        <p:nvSpPr>
          <p:cNvPr id="64" name="椭圆 63"/>
          <p:cNvSpPr/>
          <p:nvPr>
            <p:custDataLst>
              <p:tags r:id="rId19"/>
            </p:custDataLst>
          </p:nvPr>
        </p:nvSpPr>
        <p:spPr>
          <a:xfrm>
            <a:off x="2678908" y="3186903"/>
            <a:ext cx="327512" cy="327512"/>
          </a:xfrm>
          <a:prstGeom prst="ellipse">
            <a:avLst/>
          </a:prstGeom>
          <a:noFill/>
          <a:ln w="9525">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45">
              <a:solidFill>
                <a:schemeClr val="lt1"/>
              </a:solidFill>
              <a:latin typeface="微软雅黑" panose="020B0503020204020204" pitchFamily="34" charset="-122"/>
              <a:ea typeface="微软雅黑" panose="020B0503020204020204" pitchFamily="34" charset="-122"/>
              <a:cs typeface="Montserrat" panose="00000500000000000000" charset="0"/>
              <a:sym typeface="MiSans Normal" panose="00000500000000000000" charset="-122"/>
            </a:endParaRPr>
          </a:p>
        </p:txBody>
      </p:sp>
      <p:sp>
        <p:nvSpPr>
          <p:cNvPr id="103" name="任意多边形 102"/>
          <p:cNvSpPr/>
          <p:nvPr>
            <p:custDataLst>
              <p:tags r:id="rId20"/>
            </p:custDataLst>
          </p:nvPr>
        </p:nvSpPr>
        <p:spPr>
          <a:xfrm>
            <a:off x="4862667" y="3297272"/>
            <a:ext cx="194556" cy="106776"/>
          </a:xfrm>
          <a:custGeom>
            <a:avLst/>
            <a:gdLst/>
            <a:ahLst/>
            <a:cxnLst>
              <a:cxn ang="3">
                <a:pos x="hc" y="t"/>
              </a:cxn>
              <a:cxn ang="cd2">
                <a:pos x="l" y="vc"/>
              </a:cxn>
              <a:cxn ang="cd4">
                <a:pos x="hc" y="b"/>
              </a:cxn>
              <a:cxn ang="0">
                <a:pos x="r" y="vc"/>
              </a:cxn>
            </a:cxnLst>
            <a:rect l="l" t="t" r="r" b="b"/>
            <a:pathLst>
              <a:path w="609" h="333">
                <a:moveTo>
                  <a:pt x="347" y="0"/>
                </a:moveTo>
                <a:lnTo>
                  <a:pt x="609" y="0"/>
                </a:lnTo>
                <a:lnTo>
                  <a:pt x="609" y="97"/>
                </a:lnTo>
                <a:lnTo>
                  <a:pt x="546" y="159"/>
                </a:lnTo>
                <a:lnTo>
                  <a:pt x="609" y="159"/>
                </a:lnTo>
                <a:lnTo>
                  <a:pt x="609" y="271"/>
                </a:lnTo>
                <a:lnTo>
                  <a:pt x="543" y="333"/>
                </a:lnTo>
                <a:lnTo>
                  <a:pt x="325" y="333"/>
                </a:lnTo>
                <a:lnTo>
                  <a:pt x="340" y="285"/>
                </a:lnTo>
                <a:lnTo>
                  <a:pt x="520" y="285"/>
                </a:lnTo>
                <a:lnTo>
                  <a:pt x="520" y="190"/>
                </a:lnTo>
                <a:lnTo>
                  <a:pt x="339" y="190"/>
                </a:lnTo>
                <a:lnTo>
                  <a:pt x="355" y="142"/>
                </a:lnTo>
                <a:lnTo>
                  <a:pt x="520" y="142"/>
                </a:lnTo>
                <a:lnTo>
                  <a:pt x="520" y="48"/>
                </a:lnTo>
                <a:lnTo>
                  <a:pt x="332" y="48"/>
                </a:lnTo>
                <a:lnTo>
                  <a:pt x="347" y="0"/>
                </a:lnTo>
                <a:close/>
                <a:moveTo>
                  <a:pt x="0" y="0"/>
                </a:moveTo>
                <a:lnTo>
                  <a:pt x="89" y="0"/>
                </a:lnTo>
                <a:lnTo>
                  <a:pt x="89" y="285"/>
                </a:lnTo>
                <a:lnTo>
                  <a:pt x="205" y="285"/>
                </a:lnTo>
                <a:lnTo>
                  <a:pt x="205" y="48"/>
                </a:lnTo>
                <a:lnTo>
                  <a:pt x="89" y="48"/>
                </a:lnTo>
                <a:lnTo>
                  <a:pt x="105" y="0"/>
                </a:lnTo>
                <a:lnTo>
                  <a:pt x="227" y="0"/>
                </a:lnTo>
                <a:lnTo>
                  <a:pt x="293" y="62"/>
                </a:lnTo>
                <a:lnTo>
                  <a:pt x="293" y="271"/>
                </a:lnTo>
                <a:lnTo>
                  <a:pt x="227" y="333"/>
                </a:lnTo>
                <a:lnTo>
                  <a:pt x="66" y="333"/>
                </a:lnTo>
                <a:lnTo>
                  <a:pt x="0" y="271"/>
                </a:lnTo>
                <a:lnTo>
                  <a:pt x="0" y="0"/>
                </a:lnTo>
                <a:close/>
              </a:path>
            </a:pathLst>
          </a:custGeom>
          <a:gradFill>
            <a:gsLst>
              <a:gs pos="0">
                <a:schemeClr val="accent1">
                  <a:lumMod val="40000"/>
                  <a:lumOff val="60000"/>
                  <a:alpha val="100000"/>
                </a:schemeClr>
              </a:gs>
              <a:gs pos="100000">
                <a:schemeClr val="accent1">
                  <a:alpha val="100000"/>
                </a:schemeClr>
              </a:gs>
            </a:gsLst>
            <a:lin ang="540000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sz="1645">
              <a:solidFill>
                <a:schemeClr val="lt1"/>
              </a:solidFill>
              <a:latin typeface="微软雅黑" panose="020B0503020204020204" pitchFamily="34" charset="-122"/>
              <a:ea typeface="微软雅黑" panose="020B0503020204020204" pitchFamily="34" charset="-122"/>
              <a:sym typeface="MiSans Normal" panose="00000500000000000000" charset="-122"/>
            </a:endParaRPr>
          </a:p>
        </p:txBody>
      </p:sp>
      <p:pic>
        <p:nvPicPr>
          <p:cNvPr id="115" name="图片 114" descr="C:/Users/邵琴琴/Documents/2.26/新加坡图库/新加坡根本不是小红书说的那样..._5_柚想出去丸_来自小红书网页版.jpg新加坡根本不是小红书说的那样..._5_柚想出去丸_来自小红书网页版"/>
          <p:cNvPicPr>
            <a:picLocks noChangeAspect="1"/>
          </p:cNvPicPr>
          <p:nvPr>
            <p:custDataLst>
              <p:tags r:id="rId21"/>
            </p:custDataLst>
          </p:nvPr>
        </p:nvPicPr>
        <p:blipFill>
          <a:blip r:embed="rId22"/>
          <a:srcRect l="4878" r="4878"/>
          <a:stretch>
            <a:fillRect/>
          </a:stretch>
        </p:blipFill>
        <p:spPr>
          <a:xfrm>
            <a:off x="4883201" y="1280863"/>
            <a:ext cx="1453786" cy="2147312"/>
          </a:xfrm>
          <a:custGeom>
            <a:avLst/>
            <a:gdLst/>
            <a:ahLst/>
            <a:cxnLst>
              <a:cxn ang="3">
                <a:pos x="hc" y="t"/>
              </a:cxn>
              <a:cxn ang="cd2">
                <a:pos x="l" y="vc"/>
              </a:cxn>
              <a:cxn ang="cd4">
                <a:pos x="hc" y="b"/>
              </a:cxn>
              <a:cxn ang="0">
                <a:pos x="r" y="vc"/>
              </a:cxn>
            </a:cxnLst>
            <a:rect l="l" t="t" r="r" b="b"/>
            <a:pathLst>
              <a:path w="2832" h="4183">
                <a:moveTo>
                  <a:pt x="546" y="0"/>
                </a:moveTo>
                <a:lnTo>
                  <a:pt x="2832" y="0"/>
                </a:lnTo>
                <a:lnTo>
                  <a:pt x="2832" y="3749"/>
                </a:lnTo>
                <a:lnTo>
                  <a:pt x="2375" y="4183"/>
                </a:lnTo>
                <a:lnTo>
                  <a:pt x="432" y="4183"/>
                </a:lnTo>
                <a:lnTo>
                  <a:pt x="434" y="4178"/>
                </a:lnTo>
                <a:cubicBezTo>
                  <a:pt x="459" y="4133"/>
                  <a:pt x="473" y="4081"/>
                  <a:pt x="473" y="4026"/>
                </a:cubicBezTo>
                <a:cubicBezTo>
                  <a:pt x="473" y="3850"/>
                  <a:pt x="330" y="3707"/>
                  <a:pt x="154" y="3707"/>
                </a:cubicBezTo>
                <a:cubicBezTo>
                  <a:pt x="132" y="3707"/>
                  <a:pt x="110" y="3709"/>
                  <a:pt x="90" y="3713"/>
                </a:cubicBezTo>
                <a:lnTo>
                  <a:pt x="89" y="3714"/>
                </a:lnTo>
                <a:lnTo>
                  <a:pt x="89" y="1320"/>
                </a:lnTo>
                <a:lnTo>
                  <a:pt x="0" y="1251"/>
                </a:lnTo>
                <a:lnTo>
                  <a:pt x="0" y="753"/>
                </a:lnTo>
                <a:lnTo>
                  <a:pt x="89" y="684"/>
                </a:lnTo>
                <a:lnTo>
                  <a:pt x="89" y="434"/>
                </a:lnTo>
                <a:lnTo>
                  <a:pt x="546" y="0"/>
                </a:lnTo>
                <a:close/>
              </a:path>
            </a:pathLst>
          </a:custGeom>
          <a:solidFill>
            <a:schemeClr val="accent1"/>
          </a:solidFill>
          <a:ln w="6350">
            <a:gradFill>
              <a:gsLst>
                <a:gs pos="0">
                  <a:schemeClr val="accent1">
                    <a:alpha val="0"/>
                  </a:schemeClr>
                </a:gs>
                <a:gs pos="100000">
                  <a:schemeClr val="accent1">
                    <a:alpha val="100000"/>
                  </a:schemeClr>
                </a:gs>
              </a:gsLst>
              <a:path path="circle">
                <a:fillToRect l="50000" t="50000" r="50000" b="50000"/>
              </a:path>
              <a:tileRect/>
            </a:gradFill>
          </a:ln>
        </p:spPr>
      </p:pic>
      <p:cxnSp>
        <p:nvCxnSpPr>
          <p:cNvPr id="116" name="直接连接符 115"/>
          <p:cNvCxnSpPr/>
          <p:nvPr>
            <p:custDataLst>
              <p:tags r:id="rId23"/>
            </p:custDataLst>
          </p:nvPr>
        </p:nvCxnSpPr>
        <p:spPr>
          <a:xfrm>
            <a:off x="4883201" y="2020075"/>
            <a:ext cx="0" cy="1072886"/>
          </a:xfrm>
          <a:prstGeom prst="line">
            <a:avLst/>
          </a:prstGeom>
          <a:ln w="12700">
            <a:gradFill>
              <a:gsLst>
                <a:gs pos="0">
                  <a:schemeClr val="accent1">
                    <a:alpha val="0"/>
                  </a:schemeClr>
                </a:gs>
                <a:gs pos="100000">
                  <a:schemeClr val="accent1">
                    <a:alpha val="70000"/>
                  </a:schemeClr>
                </a:gs>
              </a:gsLst>
              <a:lin ang="16200000"/>
              <a:tileRect/>
            </a:gradFill>
          </a:ln>
        </p:spPr>
        <p:style>
          <a:lnRef idx="1">
            <a:schemeClr val="accent1"/>
          </a:lnRef>
          <a:fillRef idx="0">
            <a:schemeClr val="accent1"/>
          </a:fillRef>
          <a:effectRef idx="0">
            <a:schemeClr val="accent1"/>
          </a:effectRef>
          <a:fontRef idx="minor">
            <a:schemeClr val="tx1"/>
          </a:fontRef>
        </p:style>
      </p:cxnSp>
      <p:sp>
        <p:nvSpPr>
          <p:cNvPr id="117" name="椭圆 116"/>
          <p:cNvSpPr/>
          <p:nvPr>
            <p:custDataLst>
              <p:tags r:id="rId24"/>
            </p:custDataLst>
          </p:nvPr>
        </p:nvSpPr>
        <p:spPr>
          <a:xfrm>
            <a:off x="4794393" y="3186903"/>
            <a:ext cx="327512" cy="327512"/>
          </a:xfrm>
          <a:prstGeom prst="ellipse">
            <a:avLst/>
          </a:prstGeom>
          <a:noFill/>
          <a:ln w="95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45">
              <a:solidFill>
                <a:schemeClr val="lt1"/>
              </a:solidFill>
              <a:latin typeface="微软雅黑" panose="020B0503020204020204" pitchFamily="34" charset="-122"/>
              <a:ea typeface="微软雅黑" panose="020B0503020204020204" pitchFamily="34" charset="-122"/>
              <a:cs typeface="Montserrat" panose="00000500000000000000" charset="0"/>
              <a:sym typeface="MiSans Normal" panose="00000500000000000000" charset="-122"/>
            </a:endParaRPr>
          </a:p>
        </p:txBody>
      </p:sp>
      <p:sp>
        <p:nvSpPr>
          <p:cNvPr id="65" name="任意多边形 64"/>
          <p:cNvSpPr/>
          <p:nvPr>
            <p:custDataLst>
              <p:tags r:id="rId25"/>
            </p:custDataLst>
          </p:nvPr>
        </p:nvSpPr>
        <p:spPr>
          <a:xfrm>
            <a:off x="6948379" y="3291625"/>
            <a:ext cx="191476" cy="109342"/>
          </a:xfrm>
          <a:custGeom>
            <a:avLst/>
            <a:gdLst/>
            <a:ahLst/>
            <a:cxnLst>
              <a:cxn ang="3">
                <a:pos x="hc" y="t"/>
              </a:cxn>
              <a:cxn ang="cd2">
                <a:pos x="l" y="vc"/>
              </a:cxn>
              <a:cxn ang="cd4">
                <a:pos x="hc" y="b"/>
              </a:cxn>
              <a:cxn ang="0">
                <a:pos x="r" y="vc"/>
              </a:cxn>
            </a:cxnLst>
            <a:rect l="l" t="t" r="r" b="b"/>
            <a:pathLst>
              <a:path w="599" h="341">
                <a:moveTo>
                  <a:pt x="0" y="8"/>
                </a:moveTo>
                <a:lnTo>
                  <a:pt x="89" y="8"/>
                </a:lnTo>
                <a:lnTo>
                  <a:pt x="89" y="293"/>
                </a:lnTo>
                <a:lnTo>
                  <a:pt x="204" y="293"/>
                </a:lnTo>
                <a:lnTo>
                  <a:pt x="204" y="56"/>
                </a:lnTo>
                <a:lnTo>
                  <a:pt x="89" y="56"/>
                </a:lnTo>
                <a:lnTo>
                  <a:pt x="105" y="8"/>
                </a:lnTo>
                <a:lnTo>
                  <a:pt x="227" y="8"/>
                </a:lnTo>
                <a:lnTo>
                  <a:pt x="293" y="70"/>
                </a:lnTo>
                <a:lnTo>
                  <a:pt x="293" y="279"/>
                </a:lnTo>
                <a:lnTo>
                  <a:pt x="227" y="341"/>
                </a:lnTo>
                <a:lnTo>
                  <a:pt x="66" y="341"/>
                </a:lnTo>
                <a:lnTo>
                  <a:pt x="0" y="279"/>
                </a:lnTo>
                <a:lnTo>
                  <a:pt x="0" y="8"/>
                </a:lnTo>
                <a:close/>
                <a:moveTo>
                  <a:pt x="510" y="0"/>
                </a:moveTo>
                <a:lnTo>
                  <a:pt x="599" y="0"/>
                </a:lnTo>
                <a:lnTo>
                  <a:pt x="599" y="341"/>
                </a:lnTo>
                <a:lnTo>
                  <a:pt x="510" y="341"/>
                </a:lnTo>
                <a:lnTo>
                  <a:pt x="510" y="248"/>
                </a:lnTo>
                <a:lnTo>
                  <a:pt x="409" y="248"/>
                </a:lnTo>
                <a:lnTo>
                  <a:pt x="424" y="200"/>
                </a:lnTo>
                <a:lnTo>
                  <a:pt x="510" y="200"/>
                </a:lnTo>
                <a:lnTo>
                  <a:pt x="510" y="0"/>
                </a:lnTo>
                <a:close/>
                <a:moveTo>
                  <a:pt x="319" y="0"/>
                </a:moveTo>
                <a:lnTo>
                  <a:pt x="408" y="0"/>
                </a:lnTo>
                <a:lnTo>
                  <a:pt x="408" y="248"/>
                </a:lnTo>
                <a:lnTo>
                  <a:pt x="319" y="248"/>
                </a:lnTo>
                <a:lnTo>
                  <a:pt x="319" y="0"/>
                </a:lnTo>
                <a:close/>
              </a:path>
            </a:pathLst>
          </a:custGeom>
          <a:gradFill>
            <a:gsLst>
              <a:gs pos="0">
                <a:schemeClr val="accent2">
                  <a:lumMod val="40000"/>
                  <a:lumOff val="60000"/>
                  <a:alpha val="100000"/>
                </a:schemeClr>
              </a:gs>
              <a:gs pos="100000">
                <a:schemeClr val="accent2">
                  <a:alpha val="100000"/>
                </a:schemeClr>
              </a:gs>
            </a:gsLst>
            <a:lin ang="540000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sz="1645">
              <a:solidFill>
                <a:schemeClr val="lt1"/>
              </a:solidFill>
              <a:latin typeface="微软雅黑" panose="020B0503020204020204" pitchFamily="34" charset="-122"/>
              <a:ea typeface="微软雅黑" panose="020B0503020204020204" pitchFamily="34" charset="-122"/>
              <a:sym typeface="MiSans Normal" panose="00000500000000000000" charset="-122"/>
            </a:endParaRPr>
          </a:p>
        </p:txBody>
      </p:sp>
      <p:pic>
        <p:nvPicPr>
          <p:cNvPr id="120" name="图片 119" descr="C:/Users/邵琴琴/Documents/2.26/新加坡图库/一直以为新加坡很贵，直到我亲自去了一趟_2_好运来🍀_来自小红书网页版.jpg一直以为新加坡很贵，直到我亲自去了一趟_2_好运来🍀_来自小红书网页版"/>
          <p:cNvPicPr>
            <a:picLocks noChangeAspect="1"/>
          </p:cNvPicPr>
          <p:nvPr>
            <p:custDataLst>
              <p:tags r:id="rId26"/>
            </p:custDataLst>
          </p:nvPr>
        </p:nvPicPr>
        <p:blipFill>
          <a:blip r:embed="rId27"/>
          <a:srcRect l="3874" r="3874"/>
          <a:stretch>
            <a:fillRect/>
          </a:stretch>
        </p:blipFill>
        <p:spPr>
          <a:xfrm>
            <a:off x="6964292" y="1280863"/>
            <a:ext cx="1453786" cy="2147312"/>
          </a:xfrm>
          <a:custGeom>
            <a:avLst/>
            <a:gdLst/>
            <a:ahLst/>
            <a:cxnLst>
              <a:cxn ang="3">
                <a:pos x="hc" y="t"/>
              </a:cxn>
              <a:cxn ang="cd2">
                <a:pos x="l" y="vc"/>
              </a:cxn>
              <a:cxn ang="cd4">
                <a:pos x="hc" y="b"/>
              </a:cxn>
              <a:cxn ang="0">
                <a:pos x="r" y="vc"/>
              </a:cxn>
            </a:cxnLst>
            <a:rect l="l" t="t" r="r" b="b"/>
            <a:pathLst>
              <a:path w="2832" h="4183">
                <a:moveTo>
                  <a:pt x="546" y="0"/>
                </a:moveTo>
                <a:lnTo>
                  <a:pt x="2832" y="0"/>
                </a:lnTo>
                <a:lnTo>
                  <a:pt x="2832" y="3749"/>
                </a:lnTo>
                <a:lnTo>
                  <a:pt x="2375" y="4183"/>
                </a:lnTo>
                <a:lnTo>
                  <a:pt x="432" y="4183"/>
                </a:lnTo>
                <a:lnTo>
                  <a:pt x="434" y="4178"/>
                </a:lnTo>
                <a:cubicBezTo>
                  <a:pt x="459" y="4133"/>
                  <a:pt x="473" y="4081"/>
                  <a:pt x="473" y="4026"/>
                </a:cubicBezTo>
                <a:cubicBezTo>
                  <a:pt x="473" y="3850"/>
                  <a:pt x="330" y="3707"/>
                  <a:pt x="154" y="3707"/>
                </a:cubicBezTo>
                <a:cubicBezTo>
                  <a:pt x="132" y="3707"/>
                  <a:pt x="110" y="3709"/>
                  <a:pt x="90" y="3713"/>
                </a:cubicBezTo>
                <a:lnTo>
                  <a:pt x="89" y="3714"/>
                </a:lnTo>
                <a:lnTo>
                  <a:pt x="89" y="1320"/>
                </a:lnTo>
                <a:lnTo>
                  <a:pt x="0" y="1251"/>
                </a:lnTo>
                <a:lnTo>
                  <a:pt x="0" y="753"/>
                </a:lnTo>
                <a:lnTo>
                  <a:pt x="89" y="684"/>
                </a:lnTo>
                <a:lnTo>
                  <a:pt x="89" y="434"/>
                </a:lnTo>
                <a:lnTo>
                  <a:pt x="546" y="0"/>
                </a:lnTo>
                <a:close/>
              </a:path>
            </a:pathLst>
          </a:custGeom>
          <a:solidFill>
            <a:schemeClr val="accent2"/>
          </a:solidFill>
          <a:ln w="6350">
            <a:gradFill>
              <a:gsLst>
                <a:gs pos="0">
                  <a:schemeClr val="accent2">
                    <a:alpha val="0"/>
                  </a:schemeClr>
                </a:gs>
                <a:gs pos="100000">
                  <a:schemeClr val="accent2">
                    <a:alpha val="100000"/>
                  </a:schemeClr>
                </a:gs>
              </a:gsLst>
              <a:path path="circle">
                <a:fillToRect l="50000" t="50000" r="50000" b="50000"/>
              </a:path>
              <a:tileRect/>
            </a:gradFill>
          </a:ln>
        </p:spPr>
      </p:pic>
      <p:cxnSp>
        <p:nvCxnSpPr>
          <p:cNvPr id="121" name="直接连接符 120"/>
          <p:cNvCxnSpPr/>
          <p:nvPr>
            <p:custDataLst>
              <p:tags r:id="rId28"/>
            </p:custDataLst>
          </p:nvPr>
        </p:nvCxnSpPr>
        <p:spPr>
          <a:xfrm>
            <a:off x="6964292" y="2020075"/>
            <a:ext cx="0" cy="1072886"/>
          </a:xfrm>
          <a:prstGeom prst="line">
            <a:avLst/>
          </a:prstGeom>
          <a:ln w="12700">
            <a:gradFill>
              <a:gsLst>
                <a:gs pos="0">
                  <a:schemeClr val="accent2">
                    <a:alpha val="0"/>
                  </a:schemeClr>
                </a:gs>
                <a:gs pos="100000">
                  <a:schemeClr val="accent2">
                    <a:alpha val="70000"/>
                  </a:schemeClr>
                </a:gs>
              </a:gsLst>
              <a:lin ang="16200000"/>
              <a:tileRect/>
            </a:gradFill>
          </a:ln>
        </p:spPr>
        <p:style>
          <a:lnRef idx="1">
            <a:schemeClr val="accent1"/>
          </a:lnRef>
          <a:fillRef idx="0">
            <a:schemeClr val="accent1"/>
          </a:fillRef>
          <a:effectRef idx="0">
            <a:schemeClr val="accent1"/>
          </a:effectRef>
          <a:fontRef idx="minor">
            <a:schemeClr val="tx1"/>
          </a:fontRef>
        </p:style>
      </p:cxnSp>
      <p:sp>
        <p:nvSpPr>
          <p:cNvPr id="122" name="椭圆 121"/>
          <p:cNvSpPr/>
          <p:nvPr>
            <p:custDataLst>
              <p:tags r:id="rId29"/>
            </p:custDataLst>
          </p:nvPr>
        </p:nvSpPr>
        <p:spPr>
          <a:xfrm>
            <a:off x="6875484" y="3186903"/>
            <a:ext cx="327512" cy="327512"/>
          </a:xfrm>
          <a:prstGeom prst="ellipse">
            <a:avLst/>
          </a:prstGeom>
          <a:noFill/>
          <a:ln w="9525">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45">
              <a:solidFill>
                <a:schemeClr val="lt1"/>
              </a:solidFill>
              <a:latin typeface="微软雅黑" panose="020B0503020204020204" pitchFamily="34" charset="-122"/>
              <a:ea typeface="微软雅黑" panose="020B0503020204020204" pitchFamily="34" charset="-122"/>
              <a:cs typeface="Montserrat" panose="00000500000000000000" charset="0"/>
              <a:sym typeface="MiSans Normal" panose="00000500000000000000"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图形 13"/>
          <p:cNvSpPr/>
          <p:nvPr>
            <p:custDataLst>
              <p:tags r:id="rId1"/>
            </p:custDataLst>
          </p:nvPr>
        </p:nvSpPr>
        <p:spPr>
          <a:xfrm>
            <a:off x="-277" y="1219201"/>
            <a:ext cx="9143048" cy="3924776"/>
          </a:xfrm>
          <a:custGeom>
            <a:avLst/>
            <a:gdLst>
              <a:gd name="connsiteX0" fmla="*/ 0 w 19198"/>
              <a:gd name="connsiteY0" fmla="*/ 8241 h 8241"/>
              <a:gd name="connsiteX1" fmla="*/ 0 w 19198"/>
              <a:gd name="connsiteY1" fmla="*/ 2951 h 8241"/>
              <a:gd name="connsiteX2" fmla="*/ 780 w 19198"/>
              <a:gd name="connsiteY2" fmla="*/ 3014 h 8241"/>
              <a:gd name="connsiteX3" fmla="*/ 1608 w 19198"/>
              <a:gd name="connsiteY3" fmla="*/ 2199 h 8241"/>
              <a:gd name="connsiteX4" fmla="*/ 1860 w 19198"/>
              <a:gd name="connsiteY4" fmla="*/ 1592 h 8241"/>
              <a:gd name="connsiteX5" fmla="*/ 3376 w 19198"/>
              <a:gd name="connsiteY5" fmla="*/ 0 h 8241"/>
              <a:gd name="connsiteX6" fmla="*/ 19198 w 19198"/>
              <a:gd name="connsiteY6" fmla="*/ 569 h 8241"/>
              <a:gd name="connsiteX7" fmla="*/ 19193 w 19198"/>
              <a:gd name="connsiteY7" fmla="*/ 8230 h 8241"/>
              <a:gd name="connsiteX8" fmla="*/ 0 w 19198"/>
              <a:gd name="connsiteY8" fmla="*/ 8241 h 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98" h="8241">
                <a:moveTo>
                  <a:pt x="0" y="8241"/>
                </a:moveTo>
                <a:lnTo>
                  <a:pt x="0" y="2951"/>
                </a:lnTo>
                <a:cubicBezTo>
                  <a:pt x="0" y="2951"/>
                  <a:pt x="374" y="3158"/>
                  <a:pt x="780" y="3014"/>
                </a:cubicBezTo>
                <a:cubicBezTo>
                  <a:pt x="1103" y="2899"/>
                  <a:pt x="1352" y="2647"/>
                  <a:pt x="1608" y="2199"/>
                </a:cubicBezTo>
                <a:cubicBezTo>
                  <a:pt x="1717" y="2008"/>
                  <a:pt x="1802" y="1804"/>
                  <a:pt x="1860" y="1592"/>
                </a:cubicBezTo>
                <a:cubicBezTo>
                  <a:pt x="1969" y="1194"/>
                  <a:pt x="2282" y="82"/>
                  <a:pt x="3376" y="0"/>
                </a:cubicBezTo>
                <a:lnTo>
                  <a:pt x="19198" y="569"/>
                </a:lnTo>
                <a:lnTo>
                  <a:pt x="19193" y="8230"/>
                </a:lnTo>
                <a:cubicBezTo>
                  <a:pt x="12468" y="8242"/>
                  <a:pt x="6398" y="8237"/>
                  <a:pt x="0" y="8241"/>
                </a:cubicBezTo>
                <a:close/>
              </a:path>
            </a:pathLst>
          </a:custGeom>
          <a:solidFill>
            <a:srgbClr val="7FADEF"/>
          </a:solidFill>
          <a:ln w="1828" cap="flat">
            <a:noFill/>
            <a:prstDash val="solid"/>
            <a:miter/>
          </a:ln>
        </p:spPr>
        <p:txBody>
          <a:bodyPr rtlCol="0" anchor="ctr"/>
          <a:lstStyle/>
          <a:p>
            <a:endParaRPr lang="zh-CN" altLang="en-US" sz="1350" dirty="0">
              <a:highlight>
                <a:srgbClr val="FFFF00"/>
              </a:highlight>
            </a:endParaRPr>
          </a:p>
        </p:txBody>
      </p:sp>
      <p:sp>
        <p:nvSpPr>
          <p:cNvPr id="2" name="标题 1"/>
          <p:cNvSpPr>
            <a:spLocks noGrp="1"/>
          </p:cNvSpPr>
          <p:nvPr>
            <p:ph type="title" idx="4294967295"/>
            <p:custDataLst>
              <p:tags r:id="rId2"/>
            </p:custDataLst>
          </p:nvPr>
        </p:nvSpPr>
        <p:spPr>
          <a:xfrm>
            <a:off x="395605" y="2783840"/>
            <a:ext cx="3089910" cy="1233170"/>
          </a:xfrm>
        </p:spPr>
        <p:txBody>
          <a:bodyPr>
            <a:normAutofit/>
          </a:bodyPr>
          <a:lstStyle/>
          <a:p>
            <a:pPr algn="ctr"/>
            <a:r>
              <a:rPr lang="zh-CN" altLang="en-US" sz="3000" b="1" dirty="0">
                <a:solidFill>
                  <a:schemeClr val="lt1">
                    <a:lumMod val="85000"/>
                    <a:lumOff val="15000"/>
                  </a:schemeClr>
                </a:solidFill>
              </a:rPr>
              <a:t>新加坡环球影城</a:t>
            </a:r>
            <a:endParaRPr lang="zh-CN" altLang="en-US" sz="3000" b="1" dirty="0">
              <a:solidFill>
                <a:schemeClr val="lt1">
                  <a:lumMod val="85000"/>
                  <a:lumOff val="15000"/>
                </a:schemeClr>
              </a:solidFill>
            </a:endParaRPr>
          </a:p>
        </p:txBody>
      </p:sp>
      <p:cxnSp>
        <p:nvCxnSpPr>
          <p:cNvPr id="13" name="直接连接符 12"/>
          <p:cNvCxnSpPr/>
          <p:nvPr>
            <p:custDataLst>
              <p:tags r:id="rId3"/>
            </p:custDataLst>
          </p:nvPr>
        </p:nvCxnSpPr>
        <p:spPr>
          <a:xfrm>
            <a:off x="552115" y="3507470"/>
            <a:ext cx="1258866" cy="0"/>
          </a:xfrm>
          <a:prstGeom prst="line">
            <a:avLst/>
          </a:prstGeom>
          <a:ln>
            <a:solidFill>
              <a:schemeClr val="lt1">
                <a:lumMod val="100000"/>
              </a:schemeClr>
            </a:solidFill>
          </a:ln>
        </p:spPr>
        <p:style>
          <a:lnRef idx="1">
            <a:schemeClr val="accent1"/>
          </a:lnRef>
          <a:fillRef idx="0">
            <a:schemeClr val="accent1"/>
          </a:fillRef>
          <a:effectRef idx="0">
            <a:schemeClr val="accent1"/>
          </a:effectRef>
          <a:fontRef idx="minor">
            <a:schemeClr val="tx1"/>
          </a:fontRef>
        </p:style>
      </p:cxnSp>
      <p:pic>
        <p:nvPicPr>
          <p:cNvPr id="23" name="图片 22" descr="7b0a202020202266696c746572223a202230220a7d0a"/>
          <p:cNvPicPr>
            <a:picLocks noChangeAspect="1"/>
          </p:cNvPicPr>
          <p:nvPr>
            <p:custDataLst>
              <p:tags r:id="rId4"/>
            </p:custDataLst>
          </p:nvPr>
        </p:nvPicPr>
        <p:blipFill>
          <a:blip r:embed="rId5">
            <a:lum contrast="18000"/>
          </a:blip>
          <a:srcRect t="22335" b="22335"/>
          <a:stretch>
            <a:fillRect/>
          </a:stretch>
        </p:blipFill>
        <p:spPr>
          <a:xfrm>
            <a:off x="1543050" y="2836"/>
            <a:ext cx="7600950" cy="5140658"/>
          </a:xfrm>
          <a:custGeom>
            <a:avLst/>
            <a:gdLst>
              <a:gd name="connsiteX0" fmla="*/ 888236 w 10100298"/>
              <a:gd name="connsiteY0" fmla="*/ 0 h 6857075"/>
              <a:gd name="connsiteX1" fmla="*/ 10100298 w 10100298"/>
              <a:gd name="connsiteY1" fmla="*/ 0 h 6857075"/>
              <a:gd name="connsiteX2" fmla="*/ 10100298 w 10100298"/>
              <a:gd name="connsiteY2" fmla="*/ 4983606 h 6857075"/>
              <a:gd name="connsiteX3" fmla="*/ 9993951 w 10100298"/>
              <a:gd name="connsiteY3" fmla="*/ 4928449 h 6857075"/>
              <a:gd name="connsiteX4" fmla="*/ 8509161 w 10100298"/>
              <a:gd name="connsiteY4" fmla="*/ 5581280 h 6857075"/>
              <a:gd name="connsiteX5" fmla="*/ 8429447 w 10100298"/>
              <a:gd name="connsiteY5" fmla="*/ 5826156 h 6857075"/>
              <a:gd name="connsiteX6" fmla="*/ 8142957 w 10100298"/>
              <a:gd name="connsiteY6" fmla="*/ 6338656 h 6857075"/>
              <a:gd name="connsiteX7" fmla="*/ 6872895 w 10100298"/>
              <a:gd name="connsiteY7" fmla="*/ 6327004 h 6857075"/>
              <a:gd name="connsiteX8" fmla="*/ 6576973 w 10100298"/>
              <a:gd name="connsiteY8" fmla="*/ 6155000 h 6857075"/>
              <a:gd name="connsiteX9" fmla="*/ 5963674 w 10100298"/>
              <a:gd name="connsiteY9" fmla="*/ 5977816 h 6857075"/>
              <a:gd name="connsiteX10" fmla="*/ 5528853 w 10100298"/>
              <a:gd name="connsiteY10" fmla="*/ 6243037 h 6857075"/>
              <a:gd name="connsiteX11" fmla="*/ 4834360 w 10100298"/>
              <a:gd name="connsiteY11" fmla="*/ 6856890 h 6857075"/>
              <a:gd name="connsiteX12" fmla="*/ 3872243 w 10100298"/>
              <a:gd name="connsiteY12" fmla="*/ 6857075 h 6857075"/>
              <a:gd name="connsiteX13" fmla="*/ 3604433 w 10100298"/>
              <a:gd name="connsiteY13" fmla="*/ 6295563 h 6857075"/>
              <a:gd name="connsiteX14" fmla="*/ 3548578 w 10100298"/>
              <a:gd name="connsiteY14" fmla="*/ 5800078 h 6857075"/>
              <a:gd name="connsiteX15" fmla="*/ 3566888 w 10100298"/>
              <a:gd name="connsiteY15" fmla="*/ 4915640 h 6857075"/>
              <a:gd name="connsiteX16" fmla="*/ 3578355 w 10100298"/>
              <a:gd name="connsiteY16" fmla="*/ 4643762 h 6857075"/>
              <a:gd name="connsiteX17" fmla="*/ 3409679 w 10100298"/>
              <a:gd name="connsiteY17" fmla="*/ 3594162 h 6857075"/>
              <a:gd name="connsiteX18" fmla="*/ 1442350 w 10100298"/>
              <a:gd name="connsiteY18" fmla="*/ 2927967 h 6857075"/>
              <a:gd name="connsiteX19" fmla="*/ 105151 w 10100298"/>
              <a:gd name="connsiteY19" fmla="*/ 2295803 h 6857075"/>
              <a:gd name="connsiteX20" fmla="*/ 888236 w 10100298"/>
              <a:gd name="connsiteY20" fmla="*/ 0 h 685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00298" h="6857075">
                <a:moveTo>
                  <a:pt x="888236" y="0"/>
                </a:moveTo>
                <a:lnTo>
                  <a:pt x="10100298" y="0"/>
                </a:lnTo>
                <a:lnTo>
                  <a:pt x="10100298" y="4983606"/>
                </a:lnTo>
                <a:lnTo>
                  <a:pt x="9993951" y="4928449"/>
                </a:lnTo>
                <a:cubicBezTo>
                  <a:pt x="8917140" y="4404862"/>
                  <a:pt x="8579934" y="5326678"/>
                  <a:pt x="8509161" y="5581280"/>
                </a:cubicBezTo>
                <a:cubicBezTo>
                  <a:pt x="8486226" y="5664139"/>
                  <a:pt x="8459778" y="5745887"/>
                  <a:pt x="8429447" y="5826156"/>
                </a:cubicBezTo>
                <a:cubicBezTo>
                  <a:pt x="8261881" y="6269855"/>
                  <a:pt x="8142957" y="6338656"/>
                  <a:pt x="8142957" y="6338656"/>
                </a:cubicBezTo>
                <a:cubicBezTo>
                  <a:pt x="7793214" y="6679152"/>
                  <a:pt x="7194341" y="6475706"/>
                  <a:pt x="6872895" y="6327004"/>
                </a:cubicBezTo>
                <a:cubicBezTo>
                  <a:pt x="6769137" y="6278917"/>
                  <a:pt x="6670373" y="6220842"/>
                  <a:pt x="6576973" y="6155000"/>
                </a:cubicBezTo>
                <a:cubicBezTo>
                  <a:pt x="6334132" y="5983550"/>
                  <a:pt x="6127541" y="5950813"/>
                  <a:pt x="5963674" y="5977816"/>
                </a:cubicBezTo>
                <a:cubicBezTo>
                  <a:pt x="5716024" y="6018506"/>
                  <a:pt x="5571947" y="6189771"/>
                  <a:pt x="5528853" y="6243037"/>
                </a:cubicBezTo>
                <a:cubicBezTo>
                  <a:pt x="5369425" y="6444634"/>
                  <a:pt x="5139160" y="6681557"/>
                  <a:pt x="4834360" y="6856890"/>
                </a:cubicBezTo>
                <a:lnTo>
                  <a:pt x="3872243" y="6857075"/>
                </a:lnTo>
                <a:cubicBezTo>
                  <a:pt x="3703012" y="6700422"/>
                  <a:pt x="3650486" y="6503448"/>
                  <a:pt x="3604433" y="6295563"/>
                </a:cubicBezTo>
                <a:cubicBezTo>
                  <a:pt x="3546358" y="6033487"/>
                  <a:pt x="3548578" y="5800078"/>
                  <a:pt x="3548578" y="5800078"/>
                </a:cubicBezTo>
                <a:lnTo>
                  <a:pt x="3566888" y="4915640"/>
                </a:lnTo>
                <a:cubicBezTo>
                  <a:pt x="3568737" y="4824829"/>
                  <a:pt x="3572806" y="4734203"/>
                  <a:pt x="3578355" y="4643762"/>
                </a:cubicBezTo>
                <a:cubicBezTo>
                  <a:pt x="3624038" y="3896003"/>
                  <a:pt x="3409679" y="3594162"/>
                  <a:pt x="3409679" y="3594162"/>
                </a:cubicBezTo>
                <a:cubicBezTo>
                  <a:pt x="2901618" y="2821250"/>
                  <a:pt x="1442350" y="2927967"/>
                  <a:pt x="1442350" y="2927967"/>
                </a:cubicBezTo>
                <a:cubicBezTo>
                  <a:pt x="400149" y="2975684"/>
                  <a:pt x="105151" y="2295803"/>
                  <a:pt x="105151" y="2295803"/>
                </a:cubicBezTo>
                <a:cubicBezTo>
                  <a:pt x="-363886" y="1179805"/>
                  <a:pt x="888236" y="0"/>
                  <a:pt x="888236" y="0"/>
                </a:cubicBezTo>
                <a:close/>
              </a:path>
            </a:pathLst>
          </a:custGeom>
          <a:solidFill>
            <a:schemeClr val="accent1">
              <a:lumMod val="60000"/>
              <a:lumOff val="40000"/>
            </a:schemeClr>
          </a:solidFill>
          <a:ln w="6350">
            <a:solidFill>
              <a:schemeClr val="tx1">
                <a:lumMod val="20000"/>
                <a:lumOff val="80000"/>
                <a:alpha val="40000"/>
              </a:schemeClr>
            </a:solidFill>
          </a:ln>
        </p:spPr>
      </p:pic>
      <p:sp>
        <p:nvSpPr>
          <p:cNvPr id="25" name="任意多边形: 形状 24"/>
          <p:cNvSpPr/>
          <p:nvPr>
            <p:custDataLst>
              <p:tags r:id="rId6"/>
            </p:custDataLst>
          </p:nvPr>
        </p:nvSpPr>
        <p:spPr>
          <a:xfrm>
            <a:off x="1443038" y="0"/>
            <a:ext cx="7700963" cy="5143500"/>
          </a:xfrm>
          <a:custGeom>
            <a:avLst/>
            <a:gdLst>
              <a:gd name="connsiteX0" fmla="*/ 9553460 w 10267951"/>
              <a:gd name="connsiteY0" fmla="*/ 4764340 h 6842188"/>
              <a:gd name="connsiteX1" fmla="*/ 9559103 w 10267951"/>
              <a:gd name="connsiteY1" fmla="*/ 4764340 h 6842188"/>
              <a:gd name="connsiteX2" fmla="*/ 9628174 w 10267951"/>
              <a:gd name="connsiteY2" fmla="*/ 4766180 h 6842188"/>
              <a:gd name="connsiteX3" fmla="*/ 9634184 w 10267951"/>
              <a:gd name="connsiteY3" fmla="*/ 4766180 h 6842188"/>
              <a:gd name="connsiteX4" fmla="*/ 9706690 w 10267951"/>
              <a:gd name="connsiteY4" fmla="*/ 4773909 h 6842188"/>
              <a:gd name="connsiteX5" fmla="*/ 9712210 w 10267951"/>
              <a:gd name="connsiteY5" fmla="*/ 4774646 h 6842188"/>
              <a:gd name="connsiteX6" fmla="*/ 9789623 w 10267951"/>
              <a:gd name="connsiteY6" fmla="*/ 4788755 h 6842188"/>
              <a:gd name="connsiteX7" fmla="*/ 9794652 w 10267951"/>
              <a:gd name="connsiteY7" fmla="*/ 4789858 h 6842188"/>
              <a:gd name="connsiteX8" fmla="*/ 9876115 w 10267951"/>
              <a:gd name="connsiteY8" fmla="*/ 4810469 h 6842188"/>
              <a:gd name="connsiteX9" fmla="*/ 9880653 w 10267951"/>
              <a:gd name="connsiteY9" fmla="*/ 4811695 h 6842188"/>
              <a:gd name="connsiteX10" fmla="*/ 9966531 w 10267951"/>
              <a:gd name="connsiteY10" fmla="*/ 4839176 h 6842188"/>
              <a:gd name="connsiteX11" fmla="*/ 9971070 w 10267951"/>
              <a:gd name="connsiteY11" fmla="*/ 4840771 h 6842188"/>
              <a:gd name="connsiteX12" fmla="*/ 10061610 w 10267951"/>
              <a:gd name="connsiteY12" fmla="*/ 4875981 h 6842188"/>
              <a:gd name="connsiteX13" fmla="*/ 10065290 w 10267951"/>
              <a:gd name="connsiteY13" fmla="*/ 4877452 h 6842188"/>
              <a:gd name="connsiteX14" fmla="*/ 10160613 w 10267951"/>
              <a:gd name="connsiteY14" fmla="*/ 4920514 h 6842188"/>
              <a:gd name="connsiteX15" fmla="*/ 10164294 w 10267951"/>
              <a:gd name="connsiteY15" fmla="*/ 4922355 h 6842188"/>
              <a:gd name="connsiteX16" fmla="*/ 10267951 w 10267951"/>
              <a:gd name="connsiteY16" fmla="*/ 4975998 h 6842188"/>
              <a:gd name="connsiteX17" fmla="*/ 10267951 w 10267951"/>
              <a:gd name="connsiteY17" fmla="*/ 5146603 h 6842188"/>
              <a:gd name="connsiteX18" fmla="*/ 10097186 w 10267951"/>
              <a:gd name="connsiteY18" fmla="*/ 5058040 h 6842188"/>
              <a:gd name="connsiteX19" fmla="*/ 10005543 w 10267951"/>
              <a:gd name="connsiteY19" fmla="*/ 5016697 h 6842188"/>
              <a:gd name="connsiteX20" fmla="*/ 9919666 w 10267951"/>
              <a:gd name="connsiteY20" fmla="*/ 4983082 h 6842188"/>
              <a:gd name="connsiteX21" fmla="*/ 9837958 w 10267951"/>
              <a:gd name="connsiteY21" fmla="*/ 4957073 h 6842188"/>
              <a:gd name="connsiteX22" fmla="*/ 9761160 w 10267951"/>
              <a:gd name="connsiteY22" fmla="*/ 4937689 h 6842188"/>
              <a:gd name="connsiteX23" fmla="*/ 9689024 w 10267951"/>
              <a:gd name="connsiteY23" fmla="*/ 4924562 h 6842188"/>
              <a:gd name="connsiteX24" fmla="*/ 9622406 w 10267951"/>
              <a:gd name="connsiteY24" fmla="*/ 4917569 h 6842188"/>
              <a:gd name="connsiteX25" fmla="*/ 9559103 w 10267951"/>
              <a:gd name="connsiteY25" fmla="*/ 4915852 h 6842188"/>
              <a:gd name="connsiteX26" fmla="*/ 9500216 w 10267951"/>
              <a:gd name="connsiteY26" fmla="*/ 4918429 h 6842188"/>
              <a:gd name="connsiteX27" fmla="*/ 9445744 w 10267951"/>
              <a:gd name="connsiteY27" fmla="*/ 4925911 h 6842188"/>
              <a:gd name="connsiteX28" fmla="*/ 9394096 w 10267951"/>
              <a:gd name="connsiteY28" fmla="*/ 4937077 h 6842188"/>
              <a:gd name="connsiteX29" fmla="*/ 9345883 w 10267951"/>
              <a:gd name="connsiteY29" fmla="*/ 4951921 h 6842188"/>
              <a:gd name="connsiteX30" fmla="*/ 9299754 w 10267951"/>
              <a:gd name="connsiteY30" fmla="*/ 4970077 h 6842188"/>
              <a:gd name="connsiteX31" fmla="*/ 9257061 w 10267951"/>
              <a:gd name="connsiteY31" fmla="*/ 4991178 h 6842188"/>
              <a:gd name="connsiteX32" fmla="*/ 9215594 w 10267951"/>
              <a:gd name="connsiteY32" fmla="*/ 5014978 h 6842188"/>
              <a:gd name="connsiteX33" fmla="*/ 9177072 w 10267951"/>
              <a:gd name="connsiteY33" fmla="*/ 5042093 h 6842188"/>
              <a:gd name="connsiteX34" fmla="*/ 9140267 w 10267951"/>
              <a:gd name="connsiteY34" fmla="*/ 5071658 h 6842188"/>
              <a:gd name="connsiteX35" fmla="*/ 9106530 w 10267951"/>
              <a:gd name="connsiteY35" fmla="*/ 5102452 h 6842188"/>
              <a:gd name="connsiteX36" fmla="*/ 9074510 w 10267951"/>
              <a:gd name="connsiteY36" fmla="*/ 5135943 h 6842188"/>
              <a:gd name="connsiteX37" fmla="*/ 9043838 w 10267951"/>
              <a:gd name="connsiteY37" fmla="*/ 5171398 h 6842188"/>
              <a:gd name="connsiteX38" fmla="*/ 9015622 w 10267951"/>
              <a:gd name="connsiteY38" fmla="*/ 5207467 h 6842188"/>
              <a:gd name="connsiteX39" fmla="*/ 8989491 w 10267951"/>
              <a:gd name="connsiteY39" fmla="*/ 5244272 h 6842188"/>
              <a:gd name="connsiteX40" fmla="*/ 8964956 w 10267951"/>
              <a:gd name="connsiteY40" fmla="*/ 5282918 h 6842188"/>
              <a:gd name="connsiteX41" fmla="*/ 8942504 w 10267951"/>
              <a:gd name="connsiteY41" fmla="*/ 5320948 h 6842188"/>
              <a:gd name="connsiteX42" fmla="*/ 8922753 w 10267951"/>
              <a:gd name="connsiteY42" fmla="*/ 5357753 h 6842188"/>
              <a:gd name="connsiteX43" fmla="*/ 8886684 w 10267951"/>
              <a:gd name="connsiteY43" fmla="*/ 5433816 h 6842188"/>
              <a:gd name="connsiteX44" fmla="*/ 8857976 w 10267951"/>
              <a:gd name="connsiteY44" fmla="*/ 5503867 h 6842188"/>
              <a:gd name="connsiteX45" fmla="*/ 8846934 w 10267951"/>
              <a:gd name="connsiteY45" fmla="*/ 5534414 h 6842188"/>
              <a:gd name="connsiteX46" fmla="*/ 8829391 w 10267951"/>
              <a:gd name="connsiteY46" fmla="*/ 5588886 h 6842188"/>
              <a:gd name="connsiteX47" fmla="*/ 8822521 w 10267951"/>
              <a:gd name="connsiteY47" fmla="*/ 5613421 h 6842188"/>
              <a:gd name="connsiteX48" fmla="*/ 8822521 w 10267951"/>
              <a:gd name="connsiteY48" fmla="*/ 5615140 h 6842188"/>
              <a:gd name="connsiteX49" fmla="*/ 8784490 w 10267951"/>
              <a:gd name="connsiteY49" fmla="*/ 5740521 h 6842188"/>
              <a:gd name="connsiteX50" fmla="*/ 8783508 w 10267951"/>
              <a:gd name="connsiteY50" fmla="*/ 5743588 h 6842188"/>
              <a:gd name="connsiteX51" fmla="*/ 8739955 w 10267951"/>
              <a:gd name="connsiteY51" fmla="*/ 5867987 h 6842188"/>
              <a:gd name="connsiteX52" fmla="*/ 8738853 w 10267951"/>
              <a:gd name="connsiteY52" fmla="*/ 5870686 h 6842188"/>
              <a:gd name="connsiteX53" fmla="*/ 8707076 w 10267951"/>
              <a:gd name="connsiteY53" fmla="*/ 5951656 h 6842188"/>
              <a:gd name="connsiteX54" fmla="*/ 8706340 w 10267951"/>
              <a:gd name="connsiteY54" fmla="*/ 5953252 h 6842188"/>
              <a:gd name="connsiteX55" fmla="*/ 8675792 w 10267951"/>
              <a:gd name="connsiteY55" fmla="*/ 6026124 h 6842188"/>
              <a:gd name="connsiteX56" fmla="*/ 8674933 w 10267951"/>
              <a:gd name="connsiteY56" fmla="*/ 6027964 h 6842188"/>
              <a:gd name="connsiteX57" fmla="*/ 8645735 w 10267951"/>
              <a:gd name="connsiteY57" fmla="*/ 6092495 h 6842188"/>
              <a:gd name="connsiteX58" fmla="*/ 8644754 w 10267951"/>
              <a:gd name="connsiteY58" fmla="*/ 6094704 h 6842188"/>
              <a:gd name="connsiteX59" fmla="*/ 8616783 w 10267951"/>
              <a:gd name="connsiteY59" fmla="*/ 6151629 h 6842188"/>
              <a:gd name="connsiteX60" fmla="*/ 8616048 w 10267951"/>
              <a:gd name="connsiteY60" fmla="*/ 6153100 h 6842188"/>
              <a:gd name="connsiteX61" fmla="*/ 8589915 w 10267951"/>
              <a:gd name="connsiteY61" fmla="*/ 6202909 h 6842188"/>
              <a:gd name="connsiteX62" fmla="*/ 8588443 w 10267951"/>
              <a:gd name="connsiteY62" fmla="*/ 6205731 h 6842188"/>
              <a:gd name="connsiteX63" fmla="*/ 8563050 w 10267951"/>
              <a:gd name="connsiteY63" fmla="*/ 6249896 h 6842188"/>
              <a:gd name="connsiteX64" fmla="*/ 8561699 w 10267951"/>
              <a:gd name="connsiteY64" fmla="*/ 6252104 h 6842188"/>
              <a:gd name="connsiteX65" fmla="*/ 8538635 w 10267951"/>
              <a:gd name="connsiteY65" fmla="*/ 6288909 h 6842188"/>
              <a:gd name="connsiteX66" fmla="*/ 8537408 w 10267951"/>
              <a:gd name="connsiteY66" fmla="*/ 6290749 h 6842188"/>
              <a:gd name="connsiteX67" fmla="*/ 8515817 w 10267951"/>
              <a:gd name="connsiteY67" fmla="*/ 6323505 h 6842188"/>
              <a:gd name="connsiteX68" fmla="*/ 8513239 w 10267951"/>
              <a:gd name="connsiteY68" fmla="*/ 6327064 h 6842188"/>
              <a:gd name="connsiteX69" fmla="*/ 8492874 w 10267951"/>
              <a:gd name="connsiteY69" fmla="*/ 6354422 h 6842188"/>
              <a:gd name="connsiteX70" fmla="*/ 8491157 w 10267951"/>
              <a:gd name="connsiteY70" fmla="*/ 6356507 h 6842188"/>
              <a:gd name="connsiteX71" fmla="*/ 8473368 w 10267951"/>
              <a:gd name="connsiteY71" fmla="*/ 6378712 h 6842188"/>
              <a:gd name="connsiteX72" fmla="*/ 8471284 w 10267951"/>
              <a:gd name="connsiteY72" fmla="*/ 6381289 h 6842188"/>
              <a:gd name="connsiteX73" fmla="*/ 8454965 w 10267951"/>
              <a:gd name="connsiteY73" fmla="*/ 6400305 h 6842188"/>
              <a:gd name="connsiteX74" fmla="*/ 8452390 w 10267951"/>
              <a:gd name="connsiteY74" fmla="*/ 6403127 h 6842188"/>
              <a:gd name="connsiteX75" fmla="*/ 8437913 w 10267951"/>
              <a:gd name="connsiteY75" fmla="*/ 6417971 h 6842188"/>
              <a:gd name="connsiteX76" fmla="*/ 8434478 w 10267951"/>
              <a:gd name="connsiteY76" fmla="*/ 6421285 h 6842188"/>
              <a:gd name="connsiteX77" fmla="*/ 8422211 w 10267951"/>
              <a:gd name="connsiteY77" fmla="*/ 6432693 h 6842188"/>
              <a:gd name="connsiteX78" fmla="*/ 8418898 w 10267951"/>
              <a:gd name="connsiteY78" fmla="*/ 6435515 h 6842188"/>
              <a:gd name="connsiteX79" fmla="*/ 8409206 w 10267951"/>
              <a:gd name="connsiteY79" fmla="*/ 6443366 h 6842188"/>
              <a:gd name="connsiteX80" fmla="*/ 8405892 w 10267951"/>
              <a:gd name="connsiteY80" fmla="*/ 6445942 h 6842188"/>
              <a:gd name="connsiteX81" fmla="*/ 8404911 w 10267951"/>
              <a:gd name="connsiteY81" fmla="*/ 6445942 h 6842188"/>
              <a:gd name="connsiteX82" fmla="*/ 8375957 w 10267951"/>
              <a:gd name="connsiteY82" fmla="*/ 6472073 h 6842188"/>
              <a:gd name="connsiteX83" fmla="*/ 8371910 w 10267951"/>
              <a:gd name="connsiteY83" fmla="*/ 6475508 h 6842188"/>
              <a:gd name="connsiteX84" fmla="*/ 8332529 w 10267951"/>
              <a:gd name="connsiteY84" fmla="*/ 6506178 h 6842188"/>
              <a:gd name="connsiteX85" fmla="*/ 8327866 w 10267951"/>
              <a:gd name="connsiteY85" fmla="*/ 6509491 h 6842188"/>
              <a:gd name="connsiteX86" fmla="*/ 8287136 w 10267951"/>
              <a:gd name="connsiteY86" fmla="*/ 6536604 h 6842188"/>
              <a:gd name="connsiteX87" fmla="*/ 8282722 w 10267951"/>
              <a:gd name="connsiteY87" fmla="*/ 6539426 h 6842188"/>
              <a:gd name="connsiteX88" fmla="*/ 8241008 w 10267951"/>
              <a:gd name="connsiteY88" fmla="*/ 6563227 h 6842188"/>
              <a:gd name="connsiteX89" fmla="*/ 8236838 w 10267951"/>
              <a:gd name="connsiteY89" fmla="*/ 6565434 h 6842188"/>
              <a:gd name="connsiteX90" fmla="*/ 8193531 w 10267951"/>
              <a:gd name="connsiteY90" fmla="*/ 6586782 h 6842188"/>
              <a:gd name="connsiteX91" fmla="*/ 8188377 w 10267951"/>
              <a:gd name="connsiteY91" fmla="*/ 6589113 h 6842188"/>
              <a:gd name="connsiteX92" fmla="*/ 8144212 w 10267951"/>
              <a:gd name="connsiteY92" fmla="*/ 6606902 h 6842188"/>
              <a:gd name="connsiteX93" fmla="*/ 8140041 w 10267951"/>
              <a:gd name="connsiteY93" fmla="*/ 6608495 h 6842188"/>
              <a:gd name="connsiteX94" fmla="*/ 8095508 w 10267951"/>
              <a:gd name="connsiteY94" fmla="*/ 6623341 h 6842188"/>
              <a:gd name="connsiteX95" fmla="*/ 8091214 w 10267951"/>
              <a:gd name="connsiteY95" fmla="*/ 6624568 h 6842188"/>
              <a:gd name="connsiteX96" fmla="*/ 8044964 w 10267951"/>
              <a:gd name="connsiteY96" fmla="*/ 6636836 h 6842188"/>
              <a:gd name="connsiteX97" fmla="*/ 8038828 w 10267951"/>
              <a:gd name="connsiteY97" fmla="*/ 6638308 h 6842188"/>
              <a:gd name="connsiteX98" fmla="*/ 7947553 w 10267951"/>
              <a:gd name="connsiteY98" fmla="*/ 6654993 h 6842188"/>
              <a:gd name="connsiteX99" fmla="*/ 7939701 w 10267951"/>
              <a:gd name="connsiteY99" fmla="*/ 6655975 h 6842188"/>
              <a:gd name="connsiteX100" fmla="*/ 7846708 w 10267951"/>
              <a:gd name="connsiteY100" fmla="*/ 6663335 h 6842188"/>
              <a:gd name="connsiteX101" fmla="*/ 7840452 w 10267951"/>
              <a:gd name="connsiteY101" fmla="*/ 6663335 h 6842188"/>
              <a:gd name="connsiteX102" fmla="*/ 7746846 w 10267951"/>
              <a:gd name="connsiteY102" fmla="*/ 6663335 h 6842188"/>
              <a:gd name="connsiteX103" fmla="*/ 7741080 w 10267951"/>
              <a:gd name="connsiteY103" fmla="*/ 6663335 h 6842188"/>
              <a:gd name="connsiteX104" fmla="*/ 7647842 w 10267951"/>
              <a:gd name="connsiteY104" fmla="*/ 6655852 h 6842188"/>
              <a:gd name="connsiteX105" fmla="*/ 7643056 w 10267951"/>
              <a:gd name="connsiteY105" fmla="*/ 6655238 h 6842188"/>
              <a:gd name="connsiteX106" fmla="*/ 7551044 w 10267951"/>
              <a:gd name="connsiteY106" fmla="*/ 6641989 h 6842188"/>
              <a:gd name="connsiteX107" fmla="*/ 7546997 w 10267951"/>
              <a:gd name="connsiteY107" fmla="*/ 6641253 h 6842188"/>
              <a:gd name="connsiteX108" fmla="*/ 7456580 w 10267951"/>
              <a:gd name="connsiteY108" fmla="*/ 6622973 h 6842188"/>
              <a:gd name="connsiteX109" fmla="*/ 7452531 w 10267951"/>
              <a:gd name="connsiteY109" fmla="*/ 6622114 h 6842188"/>
              <a:gd name="connsiteX110" fmla="*/ 7364814 w 10267951"/>
              <a:gd name="connsiteY110" fmla="*/ 6599416 h 6842188"/>
              <a:gd name="connsiteX111" fmla="*/ 7362114 w 10267951"/>
              <a:gd name="connsiteY111" fmla="*/ 6598681 h 6842188"/>
              <a:gd name="connsiteX112" fmla="*/ 7277218 w 10267951"/>
              <a:gd name="connsiteY112" fmla="*/ 6573286 h 6842188"/>
              <a:gd name="connsiteX113" fmla="*/ 7274398 w 10267951"/>
              <a:gd name="connsiteY113" fmla="*/ 6572305 h 6842188"/>
              <a:gd name="connsiteX114" fmla="*/ 7193426 w 10267951"/>
              <a:gd name="connsiteY114" fmla="*/ 6544580 h 6842188"/>
              <a:gd name="connsiteX115" fmla="*/ 7191340 w 10267951"/>
              <a:gd name="connsiteY115" fmla="*/ 6543719 h 6842188"/>
              <a:gd name="connsiteX116" fmla="*/ 7114664 w 10267951"/>
              <a:gd name="connsiteY116" fmla="*/ 6514767 h 6842188"/>
              <a:gd name="connsiteX117" fmla="*/ 7112210 w 10267951"/>
              <a:gd name="connsiteY117" fmla="*/ 6513785 h 6842188"/>
              <a:gd name="connsiteX118" fmla="*/ 7041056 w 10267951"/>
              <a:gd name="connsiteY118" fmla="*/ 6484097 h 6842188"/>
              <a:gd name="connsiteX119" fmla="*/ 7039706 w 10267951"/>
              <a:gd name="connsiteY119" fmla="*/ 6483483 h 6842188"/>
              <a:gd name="connsiteX120" fmla="*/ 6973826 w 10267951"/>
              <a:gd name="connsiteY120" fmla="*/ 6454408 h 6842188"/>
              <a:gd name="connsiteX121" fmla="*/ 6970760 w 10267951"/>
              <a:gd name="connsiteY121" fmla="*/ 6453057 h 6842188"/>
              <a:gd name="connsiteX122" fmla="*/ 6891016 w 10267951"/>
              <a:gd name="connsiteY122" fmla="*/ 6413555 h 6842188"/>
              <a:gd name="connsiteX123" fmla="*/ 6888316 w 10267951"/>
              <a:gd name="connsiteY123" fmla="*/ 6412082 h 6842188"/>
              <a:gd name="connsiteX124" fmla="*/ 6809432 w 10267951"/>
              <a:gd name="connsiteY124" fmla="*/ 6369633 h 6842188"/>
              <a:gd name="connsiteX125" fmla="*/ 6806241 w 10267951"/>
              <a:gd name="connsiteY125" fmla="*/ 6367916 h 6842188"/>
              <a:gd name="connsiteX126" fmla="*/ 6730058 w 10267951"/>
              <a:gd name="connsiteY126" fmla="*/ 6321298 h 6842188"/>
              <a:gd name="connsiteX127" fmla="*/ 6727358 w 10267951"/>
              <a:gd name="connsiteY127" fmla="*/ 6319579 h 6842188"/>
              <a:gd name="connsiteX128" fmla="*/ 6611916 w 10267951"/>
              <a:gd name="connsiteY128" fmla="*/ 6241922 h 6842188"/>
              <a:gd name="connsiteX129" fmla="*/ 6573146 w 10267951"/>
              <a:gd name="connsiteY129" fmla="*/ 6217386 h 6842188"/>
              <a:gd name="connsiteX130" fmla="*/ 6536342 w 10267951"/>
              <a:gd name="connsiteY130" fmla="*/ 6196653 h 6842188"/>
              <a:gd name="connsiteX131" fmla="*/ 6498802 w 10267951"/>
              <a:gd name="connsiteY131" fmla="*/ 6178005 h 6842188"/>
              <a:gd name="connsiteX132" fmla="*/ 6463836 w 10267951"/>
              <a:gd name="connsiteY132" fmla="*/ 6161934 h 6842188"/>
              <a:gd name="connsiteX133" fmla="*/ 6430224 w 10267951"/>
              <a:gd name="connsiteY133" fmla="*/ 6148928 h 6842188"/>
              <a:gd name="connsiteX134" fmla="*/ 6397834 w 10267951"/>
              <a:gd name="connsiteY134" fmla="*/ 6138010 h 6842188"/>
              <a:gd name="connsiteX135" fmla="*/ 6368024 w 10267951"/>
              <a:gd name="connsiteY135" fmla="*/ 6129790 h 6842188"/>
              <a:gd name="connsiteX136" fmla="*/ 6305701 w 10267951"/>
              <a:gd name="connsiteY136" fmla="*/ 6117522 h 6842188"/>
              <a:gd name="connsiteX137" fmla="*/ 6250372 w 10267951"/>
              <a:gd name="connsiteY137" fmla="*/ 6112002 h 6842188"/>
              <a:gd name="connsiteX138" fmla="*/ 6198476 w 10267951"/>
              <a:gd name="connsiteY138" fmla="*/ 6112615 h 6842188"/>
              <a:gd name="connsiteX139" fmla="*/ 6149403 w 10267951"/>
              <a:gd name="connsiteY139" fmla="*/ 6118137 h 6842188"/>
              <a:gd name="connsiteX140" fmla="*/ 6115421 w 10267951"/>
              <a:gd name="connsiteY140" fmla="*/ 6124883 h 6842188"/>
              <a:gd name="connsiteX141" fmla="*/ 6083156 w 10267951"/>
              <a:gd name="connsiteY141" fmla="*/ 6133593 h 6842188"/>
              <a:gd name="connsiteX142" fmla="*/ 6052608 w 10267951"/>
              <a:gd name="connsiteY142" fmla="*/ 6144389 h 6842188"/>
              <a:gd name="connsiteX143" fmla="*/ 6022796 w 10267951"/>
              <a:gd name="connsiteY143" fmla="*/ 6156657 h 6842188"/>
              <a:gd name="connsiteX144" fmla="*/ 5995315 w 10267951"/>
              <a:gd name="connsiteY144" fmla="*/ 6170153 h 6842188"/>
              <a:gd name="connsiteX145" fmla="*/ 5969552 w 10267951"/>
              <a:gd name="connsiteY145" fmla="*/ 6184752 h 6842188"/>
              <a:gd name="connsiteX146" fmla="*/ 5945015 w 10267951"/>
              <a:gd name="connsiteY146" fmla="*/ 6200333 h 6842188"/>
              <a:gd name="connsiteX147" fmla="*/ 5922319 w 10267951"/>
              <a:gd name="connsiteY147" fmla="*/ 6216526 h 6842188"/>
              <a:gd name="connsiteX148" fmla="*/ 5901464 w 10267951"/>
              <a:gd name="connsiteY148" fmla="*/ 6232843 h 6842188"/>
              <a:gd name="connsiteX149" fmla="*/ 5882570 w 10267951"/>
              <a:gd name="connsiteY149" fmla="*/ 6249038 h 6842188"/>
              <a:gd name="connsiteX150" fmla="*/ 5850795 w 10267951"/>
              <a:gd name="connsiteY150" fmla="*/ 6279217 h 6842188"/>
              <a:gd name="connsiteX151" fmla="*/ 5807367 w 10267951"/>
              <a:gd name="connsiteY151" fmla="*/ 6328291 h 6842188"/>
              <a:gd name="connsiteX152" fmla="*/ 5743695 w 10267951"/>
              <a:gd name="connsiteY152" fmla="*/ 6406438 h 6842188"/>
              <a:gd name="connsiteX153" fmla="*/ 5742100 w 10267951"/>
              <a:gd name="connsiteY153" fmla="*/ 6408279 h 6842188"/>
              <a:gd name="connsiteX154" fmla="*/ 5670086 w 10267951"/>
              <a:gd name="connsiteY154" fmla="*/ 6489984 h 6842188"/>
              <a:gd name="connsiteX155" fmla="*/ 5667755 w 10267951"/>
              <a:gd name="connsiteY155" fmla="*/ 6492437 h 6842188"/>
              <a:gd name="connsiteX156" fmla="*/ 5588748 w 10267951"/>
              <a:gd name="connsiteY156" fmla="*/ 6574758 h 6842188"/>
              <a:gd name="connsiteX157" fmla="*/ 5586538 w 10267951"/>
              <a:gd name="connsiteY157" fmla="*/ 6576968 h 6842188"/>
              <a:gd name="connsiteX158" fmla="*/ 5500661 w 10267951"/>
              <a:gd name="connsiteY158" fmla="*/ 6659285 h 6842188"/>
              <a:gd name="connsiteX159" fmla="*/ 5498086 w 10267951"/>
              <a:gd name="connsiteY159" fmla="*/ 6661617 h 6842188"/>
              <a:gd name="connsiteX160" fmla="*/ 5404971 w 10267951"/>
              <a:gd name="connsiteY160" fmla="*/ 6742832 h 6842188"/>
              <a:gd name="connsiteX161" fmla="*/ 5402026 w 10267951"/>
              <a:gd name="connsiteY161" fmla="*/ 6745287 h 6842188"/>
              <a:gd name="connsiteX162" fmla="*/ 5302039 w 10267951"/>
              <a:gd name="connsiteY162" fmla="*/ 6824171 h 6842188"/>
              <a:gd name="connsiteX163" fmla="*/ 5298604 w 10267951"/>
              <a:gd name="connsiteY163" fmla="*/ 6826747 h 6842188"/>
              <a:gd name="connsiteX164" fmla="*/ 5276499 w 10267951"/>
              <a:gd name="connsiteY164" fmla="*/ 6842188 h 6842188"/>
              <a:gd name="connsiteX165" fmla="*/ 4998877 w 10267951"/>
              <a:gd name="connsiteY165" fmla="*/ 6842188 h 6842188"/>
              <a:gd name="connsiteX166" fmla="*/ 5105625 w 10267951"/>
              <a:gd name="connsiteY166" fmla="*/ 6776325 h 6842188"/>
              <a:gd name="connsiteX167" fmla="*/ 5209905 w 10267951"/>
              <a:gd name="connsiteY167" fmla="*/ 6703453 h 6842188"/>
              <a:gd name="connsiteX168" fmla="*/ 5306946 w 10267951"/>
              <a:gd name="connsiteY168" fmla="*/ 6627267 h 6842188"/>
              <a:gd name="connsiteX169" fmla="*/ 5397241 w 10267951"/>
              <a:gd name="connsiteY169" fmla="*/ 6548505 h 6842188"/>
              <a:gd name="connsiteX170" fmla="*/ 5480787 w 10267951"/>
              <a:gd name="connsiteY170" fmla="*/ 6468516 h 6842188"/>
              <a:gd name="connsiteX171" fmla="*/ 5557464 w 10267951"/>
              <a:gd name="connsiteY171" fmla="*/ 6388651 h 6842188"/>
              <a:gd name="connsiteX172" fmla="*/ 5627147 w 10267951"/>
              <a:gd name="connsiteY172" fmla="*/ 6309398 h 6842188"/>
              <a:gd name="connsiteX173" fmla="*/ 5699039 w 10267951"/>
              <a:gd name="connsiteY173" fmla="*/ 6222169 h 6842188"/>
              <a:gd name="connsiteX174" fmla="*/ 5700019 w 10267951"/>
              <a:gd name="connsiteY174" fmla="*/ 6220943 h 6842188"/>
              <a:gd name="connsiteX175" fmla="*/ 5710816 w 10267951"/>
              <a:gd name="connsiteY175" fmla="*/ 6208675 h 6842188"/>
              <a:gd name="connsiteX176" fmla="*/ 5712165 w 10267951"/>
              <a:gd name="connsiteY176" fmla="*/ 6207081 h 6842188"/>
              <a:gd name="connsiteX177" fmla="*/ 5740136 w 10267951"/>
              <a:gd name="connsiteY177" fmla="*/ 6176287 h 6842188"/>
              <a:gd name="connsiteX178" fmla="*/ 5743326 w 10267951"/>
              <a:gd name="connsiteY178" fmla="*/ 6172974 h 6842188"/>
              <a:gd name="connsiteX179" fmla="*/ 5759889 w 10267951"/>
              <a:gd name="connsiteY179" fmla="*/ 6156782 h 6842188"/>
              <a:gd name="connsiteX180" fmla="*/ 5761607 w 10267951"/>
              <a:gd name="connsiteY180" fmla="*/ 6155309 h 6842188"/>
              <a:gd name="connsiteX181" fmla="*/ 5780868 w 10267951"/>
              <a:gd name="connsiteY181" fmla="*/ 6137519 h 6842188"/>
              <a:gd name="connsiteX182" fmla="*/ 5782830 w 10267951"/>
              <a:gd name="connsiteY182" fmla="*/ 6135803 h 6842188"/>
              <a:gd name="connsiteX183" fmla="*/ 5803932 w 10267951"/>
              <a:gd name="connsiteY183" fmla="*/ 6117647 h 6842188"/>
              <a:gd name="connsiteX184" fmla="*/ 5806630 w 10267951"/>
              <a:gd name="connsiteY184" fmla="*/ 6115437 h 6842188"/>
              <a:gd name="connsiteX185" fmla="*/ 5830185 w 10267951"/>
              <a:gd name="connsiteY185" fmla="*/ 6096913 h 6842188"/>
              <a:gd name="connsiteX186" fmla="*/ 5832884 w 10267951"/>
              <a:gd name="connsiteY186" fmla="*/ 6094949 h 6842188"/>
              <a:gd name="connsiteX187" fmla="*/ 5858279 w 10267951"/>
              <a:gd name="connsiteY187" fmla="*/ 6076792 h 6842188"/>
              <a:gd name="connsiteX188" fmla="*/ 5861224 w 10267951"/>
              <a:gd name="connsiteY188" fmla="*/ 6074707 h 6842188"/>
              <a:gd name="connsiteX189" fmla="*/ 5888583 w 10267951"/>
              <a:gd name="connsiteY189" fmla="*/ 6057041 h 6842188"/>
              <a:gd name="connsiteX190" fmla="*/ 5892263 w 10267951"/>
              <a:gd name="connsiteY190" fmla="*/ 6054833 h 6842188"/>
              <a:gd name="connsiteX191" fmla="*/ 5921706 w 10267951"/>
              <a:gd name="connsiteY191" fmla="*/ 6038024 h 6842188"/>
              <a:gd name="connsiteX192" fmla="*/ 5925756 w 10267951"/>
              <a:gd name="connsiteY192" fmla="*/ 6035939 h 6842188"/>
              <a:gd name="connsiteX193" fmla="*/ 5957162 w 10267951"/>
              <a:gd name="connsiteY193" fmla="*/ 6020481 h 6842188"/>
              <a:gd name="connsiteX194" fmla="*/ 5961086 w 10267951"/>
              <a:gd name="connsiteY194" fmla="*/ 6018764 h 6842188"/>
              <a:gd name="connsiteX195" fmla="*/ 5994947 w 10267951"/>
              <a:gd name="connsiteY195" fmla="*/ 6004287 h 6842188"/>
              <a:gd name="connsiteX196" fmla="*/ 5999486 w 10267951"/>
              <a:gd name="connsiteY196" fmla="*/ 6002569 h 6842188"/>
              <a:gd name="connsiteX197" fmla="*/ 6035065 w 10267951"/>
              <a:gd name="connsiteY197" fmla="*/ 5990301 h 6842188"/>
              <a:gd name="connsiteX198" fmla="*/ 6040463 w 10267951"/>
              <a:gd name="connsiteY198" fmla="*/ 5988584 h 6842188"/>
              <a:gd name="connsiteX199" fmla="*/ 6077268 w 10267951"/>
              <a:gd name="connsiteY199" fmla="*/ 5978524 h 6842188"/>
              <a:gd name="connsiteX200" fmla="*/ 6082052 w 10267951"/>
              <a:gd name="connsiteY200" fmla="*/ 5977419 h 6842188"/>
              <a:gd name="connsiteX201" fmla="*/ 6121678 w 10267951"/>
              <a:gd name="connsiteY201" fmla="*/ 5969447 h 6842188"/>
              <a:gd name="connsiteX202" fmla="*/ 6128180 w 10267951"/>
              <a:gd name="connsiteY202" fmla="*/ 5968465 h 6842188"/>
              <a:gd name="connsiteX203" fmla="*/ 6184736 w 10267951"/>
              <a:gd name="connsiteY203" fmla="*/ 5962085 h 6842188"/>
              <a:gd name="connsiteX204" fmla="*/ 6192343 w 10267951"/>
              <a:gd name="connsiteY204" fmla="*/ 5962085 h 6842188"/>
              <a:gd name="connsiteX205" fmla="*/ 6252088 w 10267951"/>
              <a:gd name="connsiteY205" fmla="*/ 5961471 h 6842188"/>
              <a:gd name="connsiteX206" fmla="*/ 6260063 w 10267951"/>
              <a:gd name="connsiteY206" fmla="*/ 5961471 h 6842188"/>
              <a:gd name="connsiteX207" fmla="*/ 6323122 w 10267951"/>
              <a:gd name="connsiteY207" fmla="*/ 5967482 h 6842188"/>
              <a:gd name="connsiteX208" fmla="*/ 6331218 w 10267951"/>
              <a:gd name="connsiteY208" fmla="*/ 5968710 h 6842188"/>
              <a:gd name="connsiteX209" fmla="*/ 6399920 w 10267951"/>
              <a:gd name="connsiteY209" fmla="*/ 5982817 h 6842188"/>
              <a:gd name="connsiteX210" fmla="*/ 6404706 w 10267951"/>
              <a:gd name="connsiteY210" fmla="*/ 5983922 h 6842188"/>
              <a:gd name="connsiteX211" fmla="*/ 6439055 w 10267951"/>
              <a:gd name="connsiteY211" fmla="*/ 5993369 h 6842188"/>
              <a:gd name="connsiteX212" fmla="*/ 6443349 w 10267951"/>
              <a:gd name="connsiteY212" fmla="*/ 5994718 h 6842188"/>
              <a:gd name="connsiteX213" fmla="*/ 6479418 w 10267951"/>
              <a:gd name="connsiteY213" fmla="*/ 6006986 h 6842188"/>
              <a:gd name="connsiteX214" fmla="*/ 6482484 w 10267951"/>
              <a:gd name="connsiteY214" fmla="*/ 6008091 h 6842188"/>
              <a:gd name="connsiteX215" fmla="*/ 6519290 w 10267951"/>
              <a:gd name="connsiteY215" fmla="*/ 6022445 h 6842188"/>
              <a:gd name="connsiteX216" fmla="*/ 6523706 w 10267951"/>
              <a:gd name="connsiteY216" fmla="*/ 6024283 h 6842188"/>
              <a:gd name="connsiteX217" fmla="*/ 6561860 w 10267951"/>
              <a:gd name="connsiteY217" fmla="*/ 6041828 h 6842188"/>
              <a:gd name="connsiteX218" fmla="*/ 6563946 w 10267951"/>
              <a:gd name="connsiteY218" fmla="*/ 6042810 h 6842188"/>
              <a:gd name="connsiteX219" fmla="*/ 6604186 w 10267951"/>
              <a:gd name="connsiteY219" fmla="*/ 6062929 h 6842188"/>
              <a:gd name="connsiteX220" fmla="*/ 6607375 w 10267951"/>
              <a:gd name="connsiteY220" fmla="*/ 6064524 h 6842188"/>
              <a:gd name="connsiteX221" fmla="*/ 6647615 w 10267951"/>
              <a:gd name="connsiteY221" fmla="*/ 6086975 h 6842188"/>
              <a:gd name="connsiteX222" fmla="*/ 6650682 w 10267951"/>
              <a:gd name="connsiteY222" fmla="*/ 6088692 h 6842188"/>
              <a:gd name="connsiteX223" fmla="*/ 6692026 w 10267951"/>
              <a:gd name="connsiteY223" fmla="*/ 6114333 h 6842188"/>
              <a:gd name="connsiteX224" fmla="*/ 6694480 w 10267951"/>
              <a:gd name="connsiteY224" fmla="*/ 6115928 h 6842188"/>
              <a:gd name="connsiteX225" fmla="*/ 6809800 w 10267951"/>
              <a:gd name="connsiteY225" fmla="*/ 6193462 h 6842188"/>
              <a:gd name="connsiteX226" fmla="*/ 6883410 w 10267951"/>
              <a:gd name="connsiteY226" fmla="*/ 6238241 h 6842188"/>
              <a:gd name="connsiteX227" fmla="*/ 6958492 w 10267951"/>
              <a:gd name="connsiteY227" fmla="*/ 6279340 h 6842188"/>
              <a:gd name="connsiteX228" fmla="*/ 7035290 w 10267951"/>
              <a:gd name="connsiteY228" fmla="*/ 6317372 h 6842188"/>
              <a:gd name="connsiteX229" fmla="*/ 7098962 w 10267951"/>
              <a:gd name="connsiteY229" fmla="*/ 6345466 h 6842188"/>
              <a:gd name="connsiteX230" fmla="*/ 7168276 w 10267951"/>
              <a:gd name="connsiteY230" fmla="*/ 6374419 h 6842188"/>
              <a:gd name="connsiteX231" fmla="*/ 7242623 w 10267951"/>
              <a:gd name="connsiteY231" fmla="*/ 6402512 h 6842188"/>
              <a:gd name="connsiteX232" fmla="*/ 7321016 w 10267951"/>
              <a:gd name="connsiteY232" fmla="*/ 6429381 h 6842188"/>
              <a:gd name="connsiteX233" fmla="*/ 7402968 w 10267951"/>
              <a:gd name="connsiteY233" fmla="*/ 6453918 h 6842188"/>
              <a:gd name="connsiteX234" fmla="*/ 7487250 w 10267951"/>
              <a:gd name="connsiteY234" fmla="*/ 6475754 h 6842188"/>
              <a:gd name="connsiteX235" fmla="*/ 7573128 w 10267951"/>
              <a:gd name="connsiteY235" fmla="*/ 6493174 h 6842188"/>
              <a:gd name="connsiteX236" fmla="*/ 7660600 w 10267951"/>
              <a:gd name="connsiteY236" fmla="*/ 6505443 h 6842188"/>
              <a:gd name="connsiteX237" fmla="*/ 7748564 w 10267951"/>
              <a:gd name="connsiteY237" fmla="*/ 6512559 h 6842188"/>
              <a:gd name="connsiteX238" fmla="*/ 7836157 w 10267951"/>
              <a:gd name="connsiteY238" fmla="*/ 6512559 h 6842188"/>
              <a:gd name="connsiteX239" fmla="*/ 7922035 w 10267951"/>
              <a:gd name="connsiteY239" fmla="*/ 6505810 h 6842188"/>
              <a:gd name="connsiteX240" fmla="*/ 8006440 w 10267951"/>
              <a:gd name="connsiteY240" fmla="*/ 6490353 h 6842188"/>
              <a:gd name="connsiteX241" fmla="*/ 8047416 w 10267951"/>
              <a:gd name="connsiteY241" fmla="*/ 6479188 h 6842188"/>
              <a:gd name="connsiteX242" fmla="*/ 8087656 w 10267951"/>
              <a:gd name="connsiteY242" fmla="*/ 6465817 h 6842188"/>
              <a:gd name="connsiteX243" fmla="*/ 8127036 w 10267951"/>
              <a:gd name="connsiteY243" fmla="*/ 6449867 h 6842188"/>
              <a:gd name="connsiteX244" fmla="*/ 8165682 w 10267951"/>
              <a:gd name="connsiteY244" fmla="*/ 6430853 h 6842188"/>
              <a:gd name="connsiteX245" fmla="*/ 8203100 w 10267951"/>
              <a:gd name="connsiteY245" fmla="*/ 6409505 h 6842188"/>
              <a:gd name="connsiteX246" fmla="*/ 8239292 w 10267951"/>
              <a:gd name="connsiteY246" fmla="*/ 6384970 h 6842188"/>
              <a:gd name="connsiteX247" fmla="*/ 8274254 w 10267951"/>
              <a:gd name="connsiteY247" fmla="*/ 6357612 h 6842188"/>
              <a:gd name="connsiteX248" fmla="*/ 8304312 w 10267951"/>
              <a:gd name="connsiteY248" fmla="*/ 6330622 h 6842188"/>
              <a:gd name="connsiteX249" fmla="*/ 8310692 w 10267951"/>
              <a:gd name="connsiteY249" fmla="*/ 6325468 h 6842188"/>
              <a:gd name="connsiteX250" fmla="*/ 8319646 w 10267951"/>
              <a:gd name="connsiteY250" fmla="*/ 6318476 h 6842188"/>
              <a:gd name="connsiteX251" fmla="*/ 8328726 w 10267951"/>
              <a:gd name="connsiteY251" fmla="*/ 6310134 h 6842188"/>
              <a:gd name="connsiteX252" fmla="*/ 8340258 w 10267951"/>
              <a:gd name="connsiteY252" fmla="*/ 6297865 h 6842188"/>
              <a:gd name="connsiteX253" fmla="*/ 8354244 w 10267951"/>
              <a:gd name="connsiteY253" fmla="*/ 6282038 h 6842188"/>
              <a:gd name="connsiteX254" fmla="*/ 8370194 w 10267951"/>
              <a:gd name="connsiteY254" fmla="*/ 6262287 h 6842188"/>
              <a:gd name="connsiteX255" fmla="*/ 8388473 w 10267951"/>
              <a:gd name="connsiteY255" fmla="*/ 6237750 h 6842188"/>
              <a:gd name="connsiteX256" fmla="*/ 8408346 w 10267951"/>
              <a:gd name="connsiteY256" fmla="*/ 6207693 h 6842188"/>
              <a:gd name="connsiteX257" fmla="*/ 8430183 w 10267951"/>
              <a:gd name="connsiteY257" fmla="*/ 6172483 h 6842188"/>
              <a:gd name="connsiteX258" fmla="*/ 8454107 w 10267951"/>
              <a:gd name="connsiteY258" fmla="*/ 6130894 h 6842188"/>
              <a:gd name="connsiteX259" fmla="*/ 8478642 w 10267951"/>
              <a:gd name="connsiteY259" fmla="*/ 6082558 h 6842188"/>
              <a:gd name="connsiteX260" fmla="*/ 8505634 w 10267951"/>
              <a:gd name="connsiteY260" fmla="*/ 6027597 h 6842188"/>
              <a:gd name="connsiteX261" fmla="*/ 8533973 w 10267951"/>
              <a:gd name="connsiteY261" fmla="*/ 5965030 h 6842188"/>
              <a:gd name="connsiteX262" fmla="*/ 8563417 w 10267951"/>
              <a:gd name="connsiteY262" fmla="*/ 5894977 h 6842188"/>
              <a:gd name="connsiteX263" fmla="*/ 8596050 w 10267951"/>
              <a:gd name="connsiteY263" fmla="*/ 5817565 h 6842188"/>
              <a:gd name="connsiteX264" fmla="*/ 8638988 w 10267951"/>
              <a:gd name="connsiteY264" fmla="*/ 5694883 h 6842188"/>
              <a:gd name="connsiteX265" fmla="*/ 8683275 w 10267951"/>
              <a:gd name="connsiteY265" fmla="*/ 5547664 h 6842188"/>
              <a:gd name="connsiteX266" fmla="*/ 8683275 w 10267951"/>
              <a:gd name="connsiteY266" fmla="*/ 5545456 h 6842188"/>
              <a:gd name="connsiteX267" fmla="*/ 8691864 w 10267951"/>
              <a:gd name="connsiteY267" fmla="*/ 5517976 h 6842188"/>
              <a:gd name="connsiteX268" fmla="*/ 8691864 w 10267951"/>
              <a:gd name="connsiteY268" fmla="*/ 5516503 h 6842188"/>
              <a:gd name="connsiteX269" fmla="*/ 8702048 w 10267951"/>
              <a:gd name="connsiteY269" fmla="*/ 5486077 h 6842188"/>
              <a:gd name="connsiteX270" fmla="*/ 8702048 w 10267951"/>
              <a:gd name="connsiteY270" fmla="*/ 5484360 h 6842188"/>
              <a:gd name="connsiteX271" fmla="*/ 8714316 w 10267951"/>
              <a:gd name="connsiteY271" fmla="*/ 5451482 h 6842188"/>
              <a:gd name="connsiteX272" fmla="*/ 8715419 w 10267951"/>
              <a:gd name="connsiteY272" fmla="*/ 5448538 h 6842188"/>
              <a:gd name="connsiteX273" fmla="*/ 8745476 w 10267951"/>
              <a:gd name="connsiteY273" fmla="*/ 5374929 h 6842188"/>
              <a:gd name="connsiteX274" fmla="*/ 8747072 w 10267951"/>
              <a:gd name="connsiteY274" fmla="*/ 5371248 h 6842188"/>
              <a:gd name="connsiteX275" fmla="*/ 8784859 w 10267951"/>
              <a:gd name="connsiteY275" fmla="*/ 5291626 h 6842188"/>
              <a:gd name="connsiteX276" fmla="*/ 8786453 w 10267951"/>
              <a:gd name="connsiteY276" fmla="*/ 5288314 h 6842188"/>
              <a:gd name="connsiteX277" fmla="*/ 8807923 w 10267951"/>
              <a:gd name="connsiteY277" fmla="*/ 5248197 h 6842188"/>
              <a:gd name="connsiteX278" fmla="*/ 8809518 w 10267951"/>
              <a:gd name="connsiteY278" fmla="*/ 5245377 h 6842188"/>
              <a:gd name="connsiteX279" fmla="*/ 8833439 w 10267951"/>
              <a:gd name="connsiteY279" fmla="*/ 5204768 h 6842188"/>
              <a:gd name="connsiteX280" fmla="*/ 8834911 w 10267951"/>
              <a:gd name="connsiteY280" fmla="*/ 5202437 h 6842188"/>
              <a:gd name="connsiteX281" fmla="*/ 8861166 w 10267951"/>
              <a:gd name="connsiteY281" fmla="*/ 5161462 h 6842188"/>
              <a:gd name="connsiteX282" fmla="*/ 8862884 w 10267951"/>
              <a:gd name="connsiteY282" fmla="*/ 5158762 h 6842188"/>
              <a:gd name="connsiteX283" fmla="*/ 8891101 w 10267951"/>
              <a:gd name="connsiteY283" fmla="*/ 5118522 h 6842188"/>
              <a:gd name="connsiteX284" fmla="*/ 8893431 w 10267951"/>
              <a:gd name="connsiteY284" fmla="*/ 5115456 h 6842188"/>
              <a:gd name="connsiteX285" fmla="*/ 8923978 w 10267951"/>
              <a:gd name="connsiteY285" fmla="*/ 5076198 h 6842188"/>
              <a:gd name="connsiteX286" fmla="*/ 8926554 w 10267951"/>
              <a:gd name="connsiteY286" fmla="*/ 5073131 h 6842188"/>
              <a:gd name="connsiteX287" fmla="*/ 8959802 w 10267951"/>
              <a:gd name="connsiteY287" fmla="*/ 5034731 h 6842188"/>
              <a:gd name="connsiteX288" fmla="*/ 8962256 w 10267951"/>
              <a:gd name="connsiteY288" fmla="*/ 5032156 h 6842188"/>
              <a:gd name="connsiteX289" fmla="*/ 8997344 w 10267951"/>
              <a:gd name="connsiteY289" fmla="*/ 4995350 h 6842188"/>
              <a:gd name="connsiteX290" fmla="*/ 9001146 w 10267951"/>
              <a:gd name="connsiteY290" fmla="*/ 4991548 h 6842188"/>
              <a:gd name="connsiteX291" fmla="*/ 9038810 w 10267951"/>
              <a:gd name="connsiteY291" fmla="*/ 4957441 h 6842188"/>
              <a:gd name="connsiteX292" fmla="*/ 9042366 w 10267951"/>
              <a:gd name="connsiteY292" fmla="*/ 4954252 h 6842188"/>
              <a:gd name="connsiteX293" fmla="*/ 9083221 w 10267951"/>
              <a:gd name="connsiteY293" fmla="*/ 4921618 h 6842188"/>
              <a:gd name="connsiteX294" fmla="*/ 9087024 w 10267951"/>
              <a:gd name="connsiteY294" fmla="*/ 4918796 h 6842188"/>
              <a:gd name="connsiteX295" fmla="*/ 9129963 w 10267951"/>
              <a:gd name="connsiteY295" fmla="*/ 4888616 h 6842188"/>
              <a:gd name="connsiteX296" fmla="*/ 9134870 w 10267951"/>
              <a:gd name="connsiteY296" fmla="*/ 4885426 h 6842188"/>
              <a:gd name="connsiteX297" fmla="*/ 9180017 w 10267951"/>
              <a:gd name="connsiteY297" fmla="*/ 4858804 h 6842188"/>
              <a:gd name="connsiteX298" fmla="*/ 9185045 w 10267951"/>
              <a:gd name="connsiteY298" fmla="*/ 4855982 h 6842188"/>
              <a:gd name="connsiteX299" fmla="*/ 9233260 w 10267951"/>
              <a:gd name="connsiteY299" fmla="*/ 4832184 h 6842188"/>
              <a:gd name="connsiteX300" fmla="*/ 9239026 w 10267951"/>
              <a:gd name="connsiteY300" fmla="*/ 4829607 h 6842188"/>
              <a:gd name="connsiteX301" fmla="*/ 9290675 w 10267951"/>
              <a:gd name="connsiteY301" fmla="*/ 4809241 h 6842188"/>
              <a:gd name="connsiteX302" fmla="*/ 9296073 w 10267951"/>
              <a:gd name="connsiteY302" fmla="*/ 4807402 h 6842188"/>
              <a:gd name="connsiteX303" fmla="*/ 9350176 w 10267951"/>
              <a:gd name="connsiteY303" fmla="*/ 4790593 h 6842188"/>
              <a:gd name="connsiteX304" fmla="*/ 9356554 w 10267951"/>
              <a:gd name="connsiteY304" fmla="*/ 4788876 h 6842188"/>
              <a:gd name="connsiteX305" fmla="*/ 9414462 w 10267951"/>
              <a:gd name="connsiteY305" fmla="*/ 4776608 h 6842188"/>
              <a:gd name="connsiteX306" fmla="*/ 9420228 w 10267951"/>
              <a:gd name="connsiteY306" fmla="*/ 4775504 h 6842188"/>
              <a:gd name="connsiteX307" fmla="*/ 9481568 w 10267951"/>
              <a:gd name="connsiteY307" fmla="*/ 4767284 h 6842188"/>
              <a:gd name="connsiteX308" fmla="*/ 9488438 w 10267951"/>
              <a:gd name="connsiteY308" fmla="*/ 4767284 h 6842188"/>
              <a:gd name="connsiteX309" fmla="*/ 10267950 w 10267951"/>
              <a:gd name="connsiteY309" fmla="*/ 0 h 6842188"/>
              <a:gd name="connsiteX310" fmla="*/ 10267951 w 10267951"/>
              <a:gd name="connsiteY310" fmla="*/ 0 h 6842188"/>
              <a:gd name="connsiteX311" fmla="*/ 10267951 w 10267951"/>
              <a:gd name="connsiteY311" fmla="*/ 5627 h 6842188"/>
              <a:gd name="connsiteX312" fmla="*/ 10267950 w 10267951"/>
              <a:gd name="connsiteY312" fmla="*/ 5627 h 6842188"/>
              <a:gd name="connsiteX313" fmla="*/ 830077 w 10267951"/>
              <a:gd name="connsiteY313" fmla="*/ 0 h 6842188"/>
              <a:gd name="connsiteX314" fmla="*/ 1037467 w 10267951"/>
              <a:gd name="connsiteY314" fmla="*/ 0 h 6842188"/>
              <a:gd name="connsiteX315" fmla="*/ 1037467 w 10267951"/>
              <a:gd name="connsiteY315" fmla="*/ 7656 h 6842188"/>
              <a:gd name="connsiteX316" fmla="*/ 1036387 w 10267951"/>
              <a:gd name="connsiteY316" fmla="*/ 8694 h 6842188"/>
              <a:gd name="connsiteX317" fmla="*/ 1035283 w 10267951"/>
              <a:gd name="connsiteY317" fmla="*/ 9799 h 6842188"/>
              <a:gd name="connsiteX318" fmla="*/ 1025469 w 10267951"/>
              <a:gd name="connsiteY318" fmla="*/ 19123 h 6842188"/>
              <a:gd name="connsiteX319" fmla="*/ 986947 w 10267951"/>
              <a:gd name="connsiteY319" fmla="*/ 58381 h 6842188"/>
              <a:gd name="connsiteX320" fmla="*/ 927200 w 10267951"/>
              <a:gd name="connsiteY320" fmla="*/ 121684 h 6842188"/>
              <a:gd name="connsiteX321" fmla="*/ 891131 w 10267951"/>
              <a:gd name="connsiteY321" fmla="*/ 161925 h 6842188"/>
              <a:gd name="connsiteX322" fmla="*/ 851260 w 10267951"/>
              <a:gd name="connsiteY322" fmla="*/ 207440 h 6842188"/>
              <a:gd name="connsiteX323" fmla="*/ 809180 w 10267951"/>
              <a:gd name="connsiteY323" fmla="*/ 257248 h 6842188"/>
              <a:gd name="connsiteX324" fmla="*/ 763788 w 10267951"/>
              <a:gd name="connsiteY324" fmla="*/ 312700 h 6842188"/>
              <a:gd name="connsiteX325" fmla="*/ 716800 w 10267951"/>
              <a:gd name="connsiteY325" fmla="*/ 372447 h 6842188"/>
              <a:gd name="connsiteX326" fmla="*/ 668343 w 10267951"/>
              <a:gd name="connsiteY326" fmla="*/ 436610 h 6842188"/>
              <a:gd name="connsiteX327" fmla="*/ 619269 w 10267951"/>
              <a:gd name="connsiteY327" fmla="*/ 505066 h 6842188"/>
              <a:gd name="connsiteX328" fmla="*/ 569581 w 10267951"/>
              <a:gd name="connsiteY328" fmla="*/ 577448 h 6842188"/>
              <a:gd name="connsiteX329" fmla="*/ 520509 w 10267951"/>
              <a:gd name="connsiteY329" fmla="*/ 653511 h 6842188"/>
              <a:gd name="connsiteX330" fmla="*/ 471436 w 10267951"/>
              <a:gd name="connsiteY330" fmla="*/ 733500 h 6842188"/>
              <a:gd name="connsiteX331" fmla="*/ 424450 w 10267951"/>
              <a:gd name="connsiteY331" fmla="*/ 816187 h 6842188"/>
              <a:gd name="connsiteX332" fmla="*/ 379548 w 10267951"/>
              <a:gd name="connsiteY332" fmla="*/ 902065 h 6842188"/>
              <a:gd name="connsiteX333" fmla="*/ 336978 w 10267951"/>
              <a:gd name="connsiteY333" fmla="*/ 990763 h 6842188"/>
              <a:gd name="connsiteX334" fmla="*/ 298086 w 10267951"/>
              <a:gd name="connsiteY334" fmla="*/ 1082040 h 6842188"/>
              <a:gd name="connsiteX335" fmla="*/ 261282 w 10267951"/>
              <a:gd name="connsiteY335" fmla="*/ 1175401 h 6842188"/>
              <a:gd name="connsiteX336" fmla="*/ 229508 w 10267951"/>
              <a:gd name="connsiteY336" fmla="*/ 1271215 h 6842188"/>
              <a:gd name="connsiteX337" fmla="*/ 202395 w 10267951"/>
              <a:gd name="connsiteY337" fmla="*/ 1369361 h 6842188"/>
              <a:gd name="connsiteX338" fmla="*/ 180189 w 10267951"/>
              <a:gd name="connsiteY338" fmla="*/ 1468733 h 6842188"/>
              <a:gd name="connsiteX339" fmla="*/ 163873 w 10267951"/>
              <a:gd name="connsiteY339" fmla="*/ 1569210 h 6842188"/>
              <a:gd name="connsiteX340" fmla="*/ 153935 w 10267951"/>
              <a:gd name="connsiteY340" fmla="*/ 1671281 h 6842188"/>
              <a:gd name="connsiteX341" fmla="*/ 150256 w 10267951"/>
              <a:gd name="connsiteY341" fmla="*/ 1774211 h 6842188"/>
              <a:gd name="connsiteX342" fmla="*/ 154672 w 10267951"/>
              <a:gd name="connsiteY342" fmla="*/ 1877878 h 6842188"/>
              <a:gd name="connsiteX343" fmla="*/ 166940 w 10267951"/>
              <a:gd name="connsiteY343" fmla="*/ 1981912 h 6842188"/>
              <a:gd name="connsiteX344" fmla="*/ 187673 w 10267951"/>
              <a:gd name="connsiteY344" fmla="*/ 2086805 h 6842188"/>
              <a:gd name="connsiteX345" fmla="*/ 201168 w 10267951"/>
              <a:gd name="connsiteY345" fmla="*/ 2139068 h 6842188"/>
              <a:gd name="connsiteX346" fmla="*/ 217117 w 10267951"/>
              <a:gd name="connsiteY346" fmla="*/ 2191207 h 6842188"/>
              <a:gd name="connsiteX347" fmla="*/ 235396 w 10267951"/>
              <a:gd name="connsiteY347" fmla="*/ 2243592 h 6842188"/>
              <a:gd name="connsiteX348" fmla="*/ 259319 w 10267951"/>
              <a:gd name="connsiteY348" fmla="*/ 2302603 h 6842188"/>
              <a:gd name="connsiteX349" fmla="*/ 259932 w 10267951"/>
              <a:gd name="connsiteY349" fmla="*/ 2303830 h 6842188"/>
              <a:gd name="connsiteX350" fmla="*/ 263982 w 10267951"/>
              <a:gd name="connsiteY350" fmla="*/ 2312417 h 6842188"/>
              <a:gd name="connsiteX351" fmla="*/ 279562 w 10267951"/>
              <a:gd name="connsiteY351" fmla="*/ 2340021 h 6842188"/>
              <a:gd name="connsiteX352" fmla="*/ 302994 w 10267951"/>
              <a:gd name="connsiteY352" fmla="*/ 2378421 h 6842188"/>
              <a:gd name="connsiteX353" fmla="*/ 318453 w 10267951"/>
              <a:gd name="connsiteY353" fmla="*/ 2400994 h 6842188"/>
              <a:gd name="connsiteX354" fmla="*/ 336363 w 10267951"/>
              <a:gd name="connsiteY354" fmla="*/ 2425531 h 6842188"/>
              <a:gd name="connsiteX355" fmla="*/ 356239 w 10267951"/>
              <a:gd name="connsiteY355" fmla="*/ 2451662 h 6842188"/>
              <a:gd name="connsiteX356" fmla="*/ 404330 w 10267951"/>
              <a:gd name="connsiteY356" fmla="*/ 2507850 h 6842188"/>
              <a:gd name="connsiteX357" fmla="*/ 432669 w 10267951"/>
              <a:gd name="connsiteY357" fmla="*/ 2537171 h 6842188"/>
              <a:gd name="connsiteX358" fmla="*/ 463709 w 10267951"/>
              <a:gd name="connsiteY358" fmla="*/ 2567719 h 6842188"/>
              <a:gd name="connsiteX359" fmla="*/ 497445 w 10267951"/>
              <a:gd name="connsiteY359" fmla="*/ 2598143 h 6842188"/>
              <a:gd name="connsiteX360" fmla="*/ 534249 w 10267951"/>
              <a:gd name="connsiteY360" fmla="*/ 2629060 h 6842188"/>
              <a:gd name="connsiteX361" fmla="*/ 573998 w 10267951"/>
              <a:gd name="connsiteY361" fmla="*/ 2659484 h 6842188"/>
              <a:gd name="connsiteX362" fmla="*/ 616937 w 10267951"/>
              <a:gd name="connsiteY362" fmla="*/ 2689542 h 6842188"/>
              <a:gd name="connsiteX363" fmla="*/ 663189 w 10267951"/>
              <a:gd name="connsiteY363" fmla="*/ 2718864 h 6842188"/>
              <a:gd name="connsiteX364" fmla="*/ 712874 w 10267951"/>
              <a:gd name="connsiteY364" fmla="*/ 2747816 h 6842188"/>
              <a:gd name="connsiteX365" fmla="*/ 765751 w 10267951"/>
              <a:gd name="connsiteY365" fmla="*/ 2775174 h 6842188"/>
              <a:gd name="connsiteX366" fmla="*/ 822307 w 10267951"/>
              <a:gd name="connsiteY366" fmla="*/ 2801306 h 6842188"/>
              <a:gd name="connsiteX367" fmla="*/ 881931 w 10267951"/>
              <a:gd name="connsiteY367" fmla="*/ 2825842 h 6842188"/>
              <a:gd name="connsiteX368" fmla="*/ 945603 w 10267951"/>
              <a:gd name="connsiteY368" fmla="*/ 2848415 h 6842188"/>
              <a:gd name="connsiteX369" fmla="*/ 1013323 w 10267951"/>
              <a:gd name="connsiteY369" fmla="*/ 2868658 h 6842188"/>
              <a:gd name="connsiteX370" fmla="*/ 1084110 w 10267951"/>
              <a:gd name="connsiteY370" fmla="*/ 2886446 h 6842188"/>
              <a:gd name="connsiteX371" fmla="*/ 1159315 w 10267951"/>
              <a:gd name="connsiteY371" fmla="*/ 2901537 h 6842188"/>
              <a:gd name="connsiteX372" fmla="*/ 1238444 w 10267951"/>
              <a:gd name="connsiteY372" fmla="*/ 2913805 h 6842188"/>
              <a:gd name="connsiteX373" fmla="*/ 1321254 w 10267951"/>
              <a:gd name="connsiteY373" fmla="*/ 2922515 h 6842188"/>
              <a:gd name="connsiteX374" fmla="*/ 1408726 w 10267951"/>
              <a:gd name="connsiteY374" fmla="*/ 2928037 h 6842188"/>
              <a:gd name="connsiteX375" fmla="*/ 1499879 w 10267951"/>
              <a:gd name="connsiteY375" fmla="*/ 2929630 h 6842188"/>
              <a:gd name="connsiteX376" fmla="*/ 1599253 w 10267951"/>
              <a:gd name="connsiteY376" fmla="*/ 2926932 h 6842188"/>
              <a:gd name="connsiteX377" fmla="*/ 1601092 w 10267951"/>
              <a:gd name="connsiteY377" fmla="*/ 2926932 h 6842188"/>
              <a:gd name="connsiteX378" fmla="*/ 1611520 w 10267951"/>
              <a:gd name="connsiteY378" fmla="*/ 2926196 h 6842188"/>
              <a:gd name="connsiteX379" fmla="*/ 1613360 w 10267951"/>
              <a:gd name="connsiteY379" fmla="*/ 2926196 h 6842188"/>
              <a:gd name="connsiteX380" fmla="*/ 1658631 w 10267951"/>
              <a:gd name="connsiteY380" fmla="*/ 2924355 h 6842188"/>
              <a:gd name="connsiteX381" fmla="*/ 1660225 w 10267951"/>
              <a:gd name="connsiteY381" fmla="*/ 2924355 h 6842188"/>
              <a:gd name="connsiteX382" fmla="*/ 1733834 w 10267951"/>
              <a:gd name="connsiteY382" fmla="*/ 2922882 h 6842188"/>
              <a:gd name="connsiteX383" fmla="*/ 1779717 w 10267951"/>
              <a:gd name="connsiteY383" fmla="*/ 2922882 h 6842188"/>
              <a:gd name="connsiteX384" fmla="*/ 1781067 w 10267951"/>
              <a:gd name="connsiteY384" fmla="*/ 2922882 h 6842188"/>
              <a:gd name="connsiteX385" fmla="*/ 1831612 w 10267951"/>
              <a:gd name="connsiteY385" fmla="*/ 2922882 h 6842188"/>
              <a:gd name="connsiteX386" fmla="*/ 1888292 w 10267951"/>
              <a:gd name="connsiteY386" fmla="*/ 2923988 h 6842188"/>
              <a:gd name="connsiteX387" fmla="*/ 1889640 w 10267951"/>
              <a:gd name="connsiteY387" fmla="*/ 2923988 h 6842188"/>
              <a:gd name="connsiteX388" fmla="*/ 1950000 w 10267951"/>
              <a:gd name="connsiteY388" fmla="*/ 2926318 h 6842188"/>
              <a:gd name="connsiteX389" fmla="*/ 2015267 w 10267951"/>
              <a:gd name="connsiteY389" fmla="*/ 2929875 h 6842188"/>
              <a:gd name="connsiteX390" fmla="*/ 2084827 w 10267951"/>
              <a:gd name="connsiteY390" fmla="*/ 2934537 h 6842188"/>
              <a:gd name="connsiteX391" fmla="*/ 2156719 w 10267951"/>
              <a:gd name="connsiteY391" fmla="*/ 2940427 h 6842188"/>
              <a:gd name="connsiteX392" fmla="*/ 2158804 w 10267951"/>
              <a:gd name="connsiteY392" fmla="*/ 2940427 h 6842188"/>
              <a:gd name="connsiteX393" fmla="*/ 2232413 w 10267951"/>
              <a:gd name="connsiteY393" fmla="*/ 2948524 h 6842188"/>
              <a:gd name="connsiteX394" fmla="*/ 2234376 w 10267951"/>
              <a:gd name="connsiteY394" fmla="*/ 2948524 h 6842188"/>
              <a:gd name="connsiteX395" fmla="*/ 2389446 w 10267951"/>
              <a:gd name="connsiteY395" fmla="*/ 2969870 h 6842188"/>
              <a:gd name="connsiteX396" fmla="*/ 2392269 w 10267951"/>
              <a:gd name="connsiteY396" fmla="*/ 2969870 h 6842188"/>
              <a:gd name="connsiteX397" fmla="*/ 2471030 w 10267951"/>
              <a:gd name="connsiteY397" fmla="*/ 2983733 h 6842188"/>
              <a:gd name="connsiteX398" fmla="*/ 2472993 w 10267951"/>
              <a:gd name="connsiteY398" fmla="*/ 2983733 h 6842188"/>
              <a:gd name="connsiteX399" fmla="*/ 2553103 w 10267951"/>
              <a:gd name="connsiteY399" fmla="*/ 2999927 h 6842188"/>
              <a:gd name="connsiteX400" fmla="*/ 2555434 w 10267951"/>
              <a:gd name="connsiteY400" fmla="*/ 2999927 h 6842188"/>
              <a:gd name="connsiteX401" fmla="*/ 2635792 w 10267951"/>
              <a:gd name="connsiteY401" fmla="*/ 3018696 h 6842188"/>
              <a:gd name="connsiteX402" fmla="*/ 2638122 w 10267951"/>
              <a:gd name="connsiteY402" fmla="*/ 3019312 h 6842188"/>
              <a:gd name="connsiteX403" fmla="*/ 2718602 w 10267951"/>
              <a:gd name="connsiteY403" fmla="*/ 3040903 h 6842188"/>
              <a:gd name="connsiteX404" fmla="*/ 2720810 w 10267951"/>
              <a:gd name="connsiteY404" fmla="*/ 3041517 h 6842188"/>
              <a:gd name="connsiteX405" fmla="*/ 2801044 w 10267951"/>
              <a:gd name="connsiteY405" fmla="*/ 3066052 h 6842188"/>
              <a:gd name="connsiteX406" fmla="*/ 2803743 w 10267951"/>
              <a:gd name="connsiteY406" fmla="*/ 3066913 h 6842188"/>
              <a:gd name="connsiteX407" fmla="*/ 2882750 w 10267951"/>
              <a:gd name="connsiteY407" fmla="*/ 3094024 h 6842188"/>
              <a:gd name="connsiteX408" fmla="*/ 2885694 w 10267951"/>
              <a:gd name="connsiteY408" fmla="*/ 3095128 h 6842188"/>
              <a:gd name="connsiteX409" fmla="*/ 2963720 w 10267951"/>
              <a:gd name="connsiteY409" fmla="*/ 3125553 h 6842188"/>
              <a:gd name="connsiteX410" fmla="*/ 2966911 w 10267951"/>
              <a:gd name="connsiteY410" fmla="*/ 3126903 h 6842188"/>
              <a:gd name="connsiteX411" fmla="*/ 3042728 w 10267951"/>
              <a:gd name="connsiteY411" fmla="*/ 3160764 h 6842188"/>
              <a:gd name="connsiteX412" fmla="*/ 3046040 w 10267951"/>
              <a:gd name="connsiteY412" fmla="*/ 3162235 h 6842188"/>
              <a:gd name="connsiteX413" fmla="*/ 3119649 w 10267951"/>
              <a:gd name="connsiteY413" fmla="*/ 3199040 h 6842188"/>
              <a:gd name="connsiteX414" fmla="*/ 3123453 w 10267951"/>
              <a:gd name="connsiteY414" fmla="*/ 3201003 h 6842188"/>
              <a:gd name="connsiteX415" fmla="*/ 3194118 w 10267951"/>
              <a:gd name="connsiteY415" fmla="*/ 3241733 h 6842188"/>
              <a:gd name="connsiteX416" fmla="*/ 3197675 w 10267951"/>
              <a:gd name="connsiteY416" fmla="*/ 3243819 h 6842188"/>
              <a:gd name="connsiteX417" fmla="*/ 3265763 w 10267951"/>
              <a:gd name="connsiteY417" fmla="*/ 3287984 h 6842188"/>
              <a:gd name="connsiteX418" fmla="*/ 3269934 w 10267951"/>
              <a:gd name="connsiteY418" fmla="*/ 3290928 h 6842188"/>
              <a:gd name="connsiteX419" fmla="*/ 3334219 w 10267951"/>
              <a:gd name="connsiteY419" fmla="*/ 3339388 h 6842188"/>
              <a:gd name="connsiteX420" fmla="*/ 3338268 w 10267951"/>
              <a:gd name="connsiteY420" fmla="*/ 3342578 h 6842188"/>
              <a:gd name="connsiteX421" fmla="*/ 3398628 w 10267951"/>
              <a:gd name="connsiteY421" fmla="*/ 3394472 h 6842188"/>
              <a:gd name="connsiteX422" fmla="*/ 3402677 w 10267951"/>
              <a:gd name="connsiteY422" fmla="*/ 3398275 h 6842188"/>
              <a:gd name="connsiteX423" fmla="*/ 3458620 w 10267951"/>
              <a:gd name="connsiteY423" fmla="*/ 3453971 h 6842188"/>
              <a:gd name="connsiteX424" fmla="*/ 3462668 w 10267951"/>
              <a:gd name="connsiteY424" fmla="*/ 3458389 h 6842188"/>
              <a:gd name="connsiteX425" fmla="*/ 3514440 w 10267951"/>
              <a:gd name="connsiteY425" fmla="*/ 3518626 h 6842188"/>
              <a:gd name="connsiteX426" fmla="*/ 3518243 w 10267951"/>
              <a:gd name="connsiteY426" fmla="*/ 3523534 h 6842188"/>
              <a:gd name="connsiteX427" fmla="*/ 3566090 w 10267951"/>
              <a:gd name="connsiteY427" fmla="*/ 3589537 h 6842188"/>
              <a:gd name="connsiteX428" fmla="*/ 3567806 w 10267951"/>
              <a:gd name="connsiteY428" fmla="*/ 3591867 h 6842188"/>
              <a:gd name="connsiteX429" fmla="*/ 3568788 w 10267951"/>
              <a:gd name="connsiteY429" fmla="*/ 3593463 h 6842188"/>
              <a:gd name="connsiteX430" fmla="*/ 3569770 w 10267951"/>
              <a:gd name="connsiteY430" fmla="*/ 3595057 h 6842188"/>
              <a:gd name="connsiteX431" fmla="*/ 3575045 w 10267951"/>
              <a:gd name="connsiteY431" fmla="*/ 3603399 h 6842188"/>
              <a:gd name="connsiteX432" fmla="*/ 3577008 w 10267951"/>
              <a:gd name="connsiteY432" fmla="*/ 3606467 h 6842188"/>
              <a:gd name="connsiteX433" fmla="*/ 3585472 w 10267951"/>
              <a:gd name="connsiteY433" fmla="*/ 3621435 h 6842188"/>
              <a:gd name="connsiteX434" fmla="*/ 3587312 w 10267951"/>
              <a:gd name="connsiteY434" fmla="*/ 3624870 h 6842188"/>
              <a:gd name="connsiteX435" fmla="*/ 3598846 w 10267951"/>
              <a:gd name="connsiteY435" fmla="*/ 3647934 h 6842188"/>
              <a:gd name="connsiteX436" fmla="*/ 3600195 w 10267951"/>
              <a:gd name="connsiteY436" fmla="*/ 3650509 h 6842188"/>
              <a:gd name="connsiteX437" fmla="*/ 3614426 w 10267951"/>
              <a:gd name="connsiteY437" fmla="*/ 3681916 h 6842188"/>
              <a:gd name="connsiteX438" fmla="*/ 3615653 w 10267951"/>
              <a:gd name="connsiteY438" fmla="*/ 3684738 h 6842188"/>
              <a:gd name="connsiteX439" fmla="*/ 3631601 w 10267951"/>
              <a:gd name="connsiteY439" fmla="*/ 3723872 h 6842188"/>
              <a:gd name="connsiteX440" fmla="*/ 3632705 w 10267951"/>
              <a:gd name="connsiteY440" fmla="*/ 3726573 h 6842188"/>
              <a:gd name="connsiteX441" fmla="*/ 3649758 w 10267951"/>
              <a:gd name="connsiteY441" fmla="*/ 3773559 h 6842188"/>
              <a:gd name="connsiteX442" fmla="*/ 3651108 w 10267951"/>
              <a:gd name="connsiteY442" fmla="*/ 3777485 h 6842188"/>
              <a:gd name="connsiteX443" fmla="*/ 3667916 w 10267951"/>
              <a:gd name="connsiteY443" fmla="*/ 3833061 h 6842188"/>
              <a:gd name="connsiteX444" fmla="*/ 3668774 w 10267951"/>
              <a:gd name="connsiteY444" fmla="*/ 3836005 h 6842188"/>
              <a:gd name="connsiteX445" fmla="*/ 3685458 w 10267951"/>
              <a:gd name="connsiteY445" fmla="*/ 3900168 h 6842188"/>
              <a:gd name="connsiteX446" fmla="*/ 3686195 w 10267951"/>
              <a:gd name="connsiteY446" fmla="*/ 3903481 h 6842188"/>
              <a:gd name="connsiteX447" fmla="*/ 3701899 w 10267951"/>
              <a:gd name="connsiteY447" fmla="*/ 3977090 h 6842188"/>
              <a:gd name="connsiteX448" fmla="*/ 3701899 w 10267951"/>
              <a:gd name="connsiteY448" fmla="*/ 3980034 h 6842188"/>
              <a:gd name="connsiteX449" fmla="*/ 3716130 w 10267951"/>
              <a:gd name="connsiteY449" fmla="*/ 4062477 h 6842188"/>
              <a:gd name="connsiteX450" fmla="*/ 3716130 w 10267951"/>
              <a:gd name="connsiteY450" fmla="*/ 4065666 h 6842188"/>
              <a:gd name="connsiteX451" fmla="*/ 3721772 w 10267951"/>
              <a:gd name="connsiteY451" fmla="*/ 4109830 h 6842188"/>
              <a:gd name="connsiteX452" fmla="*/ 3727294 w 10267951"/>
              <a:gd name="connsiteY452" fmla="*/ 4158291 h 6842188"/>
              <a:gd name="connsiteX453" fmla="*/ 3727294 w 10267951"/>
              <a:gd name="connsiteY453" fmla="*/ 4159885 h 6842188"/>
              <a:gd name="connsiteX454" fmla="*/ 3731956 w 10267951"/>
              <a:gd name="connsiteY454" fmla="*/ 4209940 h 6842188"/>
              <a:gd name="connsiteX455" fmla="*/ 3731956 w 10267951"/>
              <a:gd name="connsiteY455" fmla="*/ 4211290 h 6842188"/>
              <a:gd name="connsiteX456" fmla="*/ 3735757 w 10267951"/>
              <a:gd name="connsiteY456" fmla="*/ 4263061 h 6842188"/>
              <a:gd name="connsiteX457" fmla="*/ 3735757 w 10267951"/>
              <a:gd name="connsiteY457" fmla="*/ 4264901 h 6842188"/>
              <a:gd name="connsiteX458" fmla="*/ 3738457 w 10267951"/>
              <a:gd name="connsiteY458" fmla="*/ 4319004 h 6842188"/>
              <a:gd name="connsiteX459" fmla="*/ 3738457 w 10267951"/>
              <a:gd name="connsiteY459" fmla="*/ 4320844 h 6842188"/>
              <a:gd name="connsiteX460" fmla="*/ 3740052 w 10267951"/>
              <a:gd name="connsiteY460" fmla="*/ 4377769 h 6842188"/>
              <a:gd name="connsiteX461" fmla="*/ 3740052 w 10267951"/>
              <a:gd name="connsiteY461" fmla="*/ 4379241 h 6842188"/>
              <a:gd name="connsiteX462" fmla="*/ 3740052 w 10267951"/>
              <a:gd name="connsiteY462" fmla="*/ 4438742 h 6842188"/>
              <a:gd name="connsiteX463" fmla="*/ 3740052 w 10267951"/>
              <a:gd name="connsiteY463" fmla="*/ 4440215 h 6842188"/>
              <a:gd name="connsiteX464" fmla="*/ 3739317 w 10267951"/>
              <a:gd name="connsiteY464" fmla="*/ 4502537 h 6842188"/>
              <a:gd name="connsiteX465" fmla="*/ 3739317 w 10267951"/>
              <a:gd name="connsiteY465" fmla="*/ 4503886 h 6842188"/>
              <a:gd name="connsiteX466" fmla="*/ 3737354 w 10267951"/>
              <a:gd name="connsiteY466" fmla="*/ 4568416 h 6842188"/>
              <a:gd name="connsiteX467" fmla="*/ 3737354 w 10267951"/>
              <a:gd name="connsiteY467" fmla="*/ 4570134 h 6842188"/>
              <a:gd name="connsiteX468" fmla="*/ 3726679 w 10267951"/>
              <a:gd name="connsiteY468" fmla="*/ 4773173 h 6842188"/>
              <a:gd name="connsiteX469" fmla="*/ 3722754 w 10267951"/>
              <a:gd name="connsiteY469" fmla="*/ 4909227 h 6842188"/>
              <a:gd name="connsiteX470" fmla="*/ 3703985 w 10267951"/>
              <a:gd name="connsiteY470" fmla="*/ 5801740 h 6842188"/>
              <a:gd name="connsiteX471" fmla="*/ 3706438 w 10267951"/>
              <a:gd name="connsiteY471" fmla="*/ 5878906 h 6842188"/>
              <a:gd name="connsiteX472" fmla="*/ 3710363 w 10267951"/>
              <a:gd name="connsiteY472" fmla="*/ 5940247 h 6842188"/>
              <a:gd name="connsiteX473" fmla="*/ 3716743 w 10267951"/>
              <a:gd name="connsiteY473" fmla="*/ 6013856 h 6842188"/>
              <a:gd name="connsiteX474" fmla="*/ 3726679 w 10267951"/>
              <a:gd name="connsiteY474" fmla="*/ 6097648 h 6842188"/>
              <a:gd name="connsiteX475" fmla="*/ 3741034 w 10267951"/>
              <a:gd name="connsiteY475" fmla="*/ 6188678 h 6842188"/>
              <a:gd name="connsiteX476" fmla="*/ 3760173 w 10267951"/>
              <a:gd name="connsiteY476" fmla="*/ 6284862 h 6842188"/>
              <a:gd name="connsiteX477" fmla="*/ 3777960 w 10267951"/>
              <a:gd name="connsiteY477" fmla="*/ 6362028 h 6842188"/>
              <a:gd name="connsiteX478" fmla="*/ 3797468 w 10267951"/>
              <a:gd name="connsiteY478" fmla="*/ 6437968 h 6842188"/>
              <a:gd name="connsiteX479" fmla="*/ 3820531 w 10267951"/>
              <a:gd name="connsiteY479" fmla="*/ 6511576 h 6842188"/>
              <a:gd name="connsiteX480" fmla="*/ 3848012 w 10267951"/>
              <a:gd name="connsiteY480" fmla="*/ 6583469 h 6842188"/>
              <a:gd name="connsiteX481" fmla="*/ 3881014 w 10267951"/>
              <a:gd name="connsiteY481" fmla="*/ 6653152 h 6842188"/>
              <a:gd name="connsiteX482" fmla="*/ 3921499 w 10267951"/>
              <a:gd name="connsiteY482" fmla="*/ 6720014 h 6842188"/>
              <a:gd name="connsiteX483" fmla="*/ 3944685 w 10267951"/>
              <a:gd name="connsiteY483" fmla="*/ 6752525 h 6842188"/>
              <a:gd name="connsiteX484" fmla="*/ 3970081 w 10267951"/>
              <a:gd name="connsiteY484" fmla="*/ 6784176 h 6842188"/>
              <a:gd name="connsiteX485" fmla="*/ 3997929 w 10267951"/>
              <a:gd name="connsiteY485" fmla="*/ 6814602 h 6842188"/>
              <a:gd name="connsiteX486" fmla="*/ 4027527 w 10267951"/>
              <a:gd name="connsiteY486" fmla="*/ 6842188 h 6842188"/>
              <a:gd name="connsiteX487" fmla="*/ 3823538 w 10267951"/>
              <a:gd name="connsiteY487" fmla="*/ 6842188 h 6842188"/>
              <a:gd name="connsiteX488" fmla="*/ 3797835 w 10267951"/>
              <a:gd name="connsiteY488" fmla="*/ 6805644 h 6842188"/>
              <a:gd name="connsiteX489" fmla="*/ 3794769 w 10267951"/>
              <a:gd name="connsiteY489" fmla="*/ 6800983 h 6842188"/>
              <a:gd name="connsiteX490" fmla="*/ 3750725 w 10267951"/>
              <a:gd name="connsiteY490" fmla="*/ 6728356 h 6842188"/>
              <a:gd name="connsiteX491" fmla="*/ 3747044 w 10267951"/>
              <a:gd name="connsiteY491" fmla="*/ 6721608 h 6842188"/>
              <a:gd name="connsiteX492" fmla="*/ 3711099 w 10267951"/>
              <a:gd name="connsiteY492" fmla="*/ 6645669 h 6842188"/>
              <a:gd name="connsiteX493" fmla="*/ 3708767 w 10267951"/>
              <a:gd name="connsiteY493" fmla="*/ 6640148 h 6842188"/>
              <a:gd name="connsiteX494" fmla="*/ 3679448 w 10267951"/>
              <a:gd name="connsiteY494" fmla="*/ 6563227 h 6842188"/>
              <a:gd name="connsiteX495" fmla="*/ 3677852 w 10267951"/>
              <a:gd name="connsiteY495" fmla="*/ 6558686 h 6842188"/>
              <a:gd name="connsiteX496" fmla="*/ 3653315 w 10267951"/>
              <a:gd name="connsiteY496" fmla="*/ 6480660 h 6842188"/>
              <a:gd name="connsiteX497" fmla="*/ 3652212 w 10267951"/>
              <a:gd name="connsiteY497" fmla="*/ 6476858 h 6842188"/>
              <a:gd name="connsiteX498" fmla="*/ 3632092 w 10267951"/>
              <a:gd name="connsiteY498" fmla="*/ 6398220 h 6842188"/>
              <a:gd name="connsiteX499" fmla="*/ 3632092 w 10267951"/>
              <a:gd name="connsiteY499" fmla="*/ 6396502 h 6842188"/>
              <a:gd name="connsiteX500" fmla="*/ 3613690 w 10267951"/>
              <a:gd name="connsiteY500" fmla="*/ 6317249 h 6842188"/>
              <a:gd name="connsiteX501" fmla="*/ 3613690 w 10267951"/>
              <a:gd name="connsiteY501" fmla="*/ 6314917 h 6842188"/>
              <a:gd name="connsiteX502" fmla="*/ 3594061 w 10267951"/>
              <a:gd name="connsiteY502" fmla="*/ 6216035 h 6842188"/>
              <a:gd name="connsiteX503" fmla="*/ 3594061 w 10267951"/>
              <a:gd name="connsiteY503" fmla="*/ 6213091 h 6842188"/>
              <a:gd name="connsiteX504" fmla="*/ 3579340 w 10267951"/>
              <a:gd name="connsiteY504" fmla="*/ 6119118 h 6842188"/>
              <a:gd name="connsiteX505" fmla="*/ 3579340 w 10267951"/>
              <a:gd name="connsiteY505" fmla="*/ 6116420 h 6842188"/>
              <a:gd name="connsiteX506" fmla="*/ 3569034 w 10267951"/>
              <a:gd name="connsiteY506" fmla="*/ 6029806 h 6842188"/>
              <a:gd name="connsiteX507" fmla="*/ 3569034 w 10267951"/>
              <a:gd name="connsiteY507" fmla="*/ 6028088 h 6842188"/>
              <a:gd name="connsiteX508" fmla="*/ 3562408 w 10267951"/>
              <a:gd name="connsiteY508" fmla="*/ 5951166 h 6842188"/>
              <a:gd name="connsiteX509" fmla="*/ 3559955 w 10267951"/>
              <a:gd name="connsiteY509" fmla="*/ 5916937 h 6842188"/>
              <a:gd name="connsiteX510" fmla="*/ 3559955 w 10267951"/>
              <a:gd name="connsiteY510" fmla="*/ 5915588 h 6842188"/>
              <a:gd name="connsiteX511" fmla="*/ 3557010 w 10267951"/>
              <a:gd name="connsiteY511" fmla="*/ 5858419 h 6842188"/>
              <a:gd name="connsiteX512" fmla="*/ 3557010 w 10267951"/>
              <a:gd name="connsiteY512" fmla="*/ 5856209 h 6842188"/>
              <a:gd name="connsiteX513" fmla="*/ 3555785 w 10267951"/>
              <a:gd name="connsiteY513" fmla="*/ 5804561 h 6842188"/>
              <a:gd name="connsiteX514" fmla="*/ 3555785 w 10267951"/>
              <a:gd name="connsiteY514" fmla="*/ 5787877 h 6842188"/>
              <a:gd name="connsiteX515" fmla="*/ 3574432 w 10267951"/>
              <a:gd name="connsiteY515" fmla="*/ 4904564 h 6842188"/>
              <a:gd name="connsiteX516" fmla="*/ 3578479 w 10267951"/>
              <a:gd name="connsiteY516" fmla="*/ 4766917 h 6842188"/>
              <a:gd name="connsiteX517" fmla="*/ 3578479 w 10267951"/>
              <a:gd name="connsiteY517" fmla="*/ 4765198 h 6842188"/>
              <a:gd name="connsiteX518" fmla="*/ 3589154 w 10267951"/>
              <a:gd name="connsiteY518" fmla="*/ 4562160 h 6842188"/>
              <a:gd name="connsiteX519" fmla="*/ 3590993 w 10267951"/>
              <a:gd name="connsiteY519" fmla="*/ 4499102 h 6842188"/>
              <a:gd name="connsiteX520" fmla="*/ 3591852 w 10267951"/>
              <a:gd name="connsiteY520" fmla="*/ 4437760 h 6842188"/>
              <a:gd name="connsiteX521" fmla="*/ 3591852 w 10267951"/>
              <a:gd name="connsiteY521" fmla="*/ 4379855 h 6842188"/>
              <a:gd name="connsiteX522" fmla="*/ 3590380 w 10267951"/>
              <a:gd name="connsiteY522" fmla="*/ 4324524 h 6842188"/>
              <a:gd name="connsiteX523" fmla="*/ 3587803 w 10267951"/>
              <a:gd name="connsiteY523" fmla="*/ 4272262 h 6842188"/>
              <a:gd name="connsiteX524" fmla="*/ 3584122 w 10267951"/>
              <a:gd name="connsiteY524" fmla="*/ 4222085 h 6842188"/>
              <a:gd name="connsiteX525" fmla="*/ 3579584 w 10267951"/>
              <a:gd name="connsiteY525" fmla="*/ 4173625 h 6842188"/>
              <a:gd name="connsiteX526" fmla="*/ 3568911 w 10267951"/>
              <a:gd name="connsiteY526" fmla="*/ 4085663 h 6842188"/>
              <a:gd name="connsiteX527" fmla="*/ 3555169 w 10267951"/>
              <a:gd name="connsiteY527" fmla="*/ 4006165 h 6842188"/>
              <a:gd name="connsiteX528" fmla="*/ 3540203 w 10267951"/>
              <a:gd name="connsiteY528" fmla="*/ 3935623 h 6842188"/>
              <a:gd name="connsiteX529" fmla="*/ 3524378 w 10267951"/>
              <a:gd name="connsiteY529" fmla="*/ 3874282 h 6842188"/>
              <a:gd name="connsiteX530" fmla="*/ 3508550 w 10267951"/>
              <a:gd name="connsiteY530" fmla="*/ 3822142 h 6842188"/>
              <a:gd name="connsiteX531" fmla="*/ 3492602 w 10267951"/>
              <a:gd name="connsiteY531" fmla="*/ 3778467 h 6842188"/>
              <a:gd name="connsiteX532" fmla="*/ 3477759 w 10267951"/>
              <a:gd name="connsiteY532" fmla="*/ 3741663 h 6842188"/>
              <a:gd name="connsiteX533" fmla="*/ 3464753 w 10267951"/>
              <a:gd name="connsiteY533" fmla="*/ 3713077 h 6842188"/>
              <a:gd name="connsiteX534" fmla="*/ 3454695 w 10267951"/>
              <a:gd name="connsiteY534" fmla="*/ 3692958 h 6842188"/>
              <a:gd name="connsiteX535" fmla="*/ 3444389 w 10267951"/>
              <a:gd name="connsiteY535" fmla="*/ 3675537 h 6842188"/>
              <a:gd name="connsiteX536" fmla="*/ 3399365 w 10267951"/>
              <a:gd name="connsiteY536" fmla="*/ 3613337 h 6842188"/>
              <a:gd name="connsiteX537" fmla="*/ 3351641 w 10267951"/>
              <a:gd name="connsiteY537" fmla="*/ 3557762 h 6842188"/>
              <a:gd name="connsiteX538" fmla="*/ 3299746 w 10267951"/>
              <a:gd name="connsiteY538" fmla="*/ 3506114 h 6842188"/>
              <a:gd name="connsiteX539" fmla="*/ 3240982 w 10267951"/>
              <a:gd name="connsiteY539" fmla="*/ 3459494 h 6842188"/>
              <a:gd name="connsiteX540" fmla="*/ 3180868 w 10267951"/>
              <a:gd name="connsiteY540" fmla="*/ 3414591 h 6842188"/>
              <a:gd name="connsiteX541" fmla="*/ 3116459 w 10267951"/>
              <a:gd name="connsiteY541" fmla="*/ 3372758 h 6842188"/>
              <a:gd name="connsiteX542" fmla="*/ 3049353 w 10267951"/>
              <a:gd name="connsiteY542" fmla="*/ 3334235 h 6842188"/>
              <a:gd name="connsiteX543" fmla="*/ 2979179 w 10267951"/>
              <a:gd name="connsiteY543" fmla="*/ 3298904 h 6842188"/>
              <a:gd name="connsiteX544" fmla="*/ 2906673 w 10267951"/>
              <a:gd name="connsiteY544" fmla="*/ 3266639 h 6842188"/>
              <a:gd name="connsiteX545" fmla="*/ 2831715 w 10267951"/>
              <a:gd name="connsiteY545" fmla="*/ 3237440 h 6842188"/>
              <a:gd name="connsiteX546" fmla="*/ 2755530 w 10267951"/>
              <a:gd name="connsiteY546" fmla="*/ 3211308 h 6842188"/>
              <a:gd name="connsiteX547" fmla="*/ 2677872 w 10267951"/>
              <a:gd name="connsiteY547" fmla="*/ 3187877 h 6842188"/>
              <a:gd name="connsiteX548" fmla="*/ 2599722 w 10267951"/>
              <a:gd name="connsiteY548" fmla="*/ 3166898 h 6842188"/>
              <a:gd name="connsiteX549" fmla="*/ 2521697 w 10267951"/>
              <a:gd name="connsiteY549" fmla="*/ 3148617 h 6842188"/>
              <a:gd name="connsiteX550" fmla="*/ 2443550 w 10267951"/>
              <a:gd name="connsiteY550" fmla="*/ 3132915 h 6842188"/>
              <a:gd name="connsiteX551" fmla="*/ 2367118 w 10267951"/>
              <a:gd name="connsiteY551" fmla="*/ 3119420 h 6842188"/>
              <a:gd name="connsiteX552" fmla="*/ 2214379 w 10267951"/>
              <a:gd name="connsiteY552" fmla="*/ 3098319 h 6842188"/>
              <a:gd name="connsiteX553" fmla="*/ 2143469 w 10267951"/>
              <a:gd name="connsiteY553" fmla="*/ 3090467 h 6842188"/>
              <a:gd name="connsiteX554" fmla="*/ 2073663 w 10267951"/>
              <a:gd name="connsiteY554" fmla="*/ 3084700 h 6842188"/>
              <a:gd name="connsiteX555" fmla="*/ 2006188 w 10267951"/>
              <a:gd name="connsiteY555" fmla="*/ 3080162 h 6842188"/>
              <a:gd name="connsiteX556" fmla="*/ 1943129 w 10267951"/>
              <a:gd name="connsiteY556" fmla="*/ 3076727 h 6842188"/>
              <a:gd name="connsiteX557" fmla="*/ 1884610 w 10267951"/>
              <a:gd name="connsiteY557" fmla="*/ 3074518 h 6842188"/>
              <a:gd name="connsiteX558" fmla="*/ 1829649 w 10267951"/>
              <a:gd name="connsiteY558" fmla="*/ 3073292 h 6842188"/>
              <a:gd name="connsiteX559" fmla="*/ 1780576 w 10267951"/>
              <a:gd name="connsiteY559" fmla="*/ 3073292 h 6842188"/>
              <a:gd name="connsiteX560" fmla="*/ 1664764 w 10267951"/>
              <a:gd name="connsiteY560" fmla="*/ 3075255 h 6842188"/>
              <a:gd name="connsiteX561" fmla="*/ 1607227 w 10267951"/>
              <a:gd name="connsiteY561" fmla="*/ 3078075 h 6842188"/>
              <a:gd name="connsiteX562" fmla="*/ 1602320 w 10267951"/>
              <a:gd name="connsiteY562" fmla="*/ 3078075 h 6842188"/>
              <a:gd name="connsiteX563" fmla="*/ 1502333 w 10267951"/>
              <a:gd name="connsiteY563" fmla="*/ 3080652 h 6842188"/>
              <a:gd name="connsiteX564" fmla="*/ 1498897 w 10267951"/>
              <a:gd name="connsiteY564" fmla="*/ 3080652 h 6842188"/>
              <a:gd name="connsiteX565" fmla="*/ 1404433 w 10267951"/>
              <a:gd name="connsiteY565" fmla="*/ 3078935 h 6842188"/>
              <a:gd name="connsiteX566" fmla="*/ 1400875 w 10267951"/>
              <a:gd name="connsiteY566" fmla="*/ 3078935 h 6842188"/>
              <a:gd name="connsiteX567" fmla="*/ 1310090 w 10267951"/>
              <a:gd name="connsiteY567" fmla="*/ 3073168 h 6842188"/>
              <a:gd name="connsiteX568" fmla="*/ 1306901 w 10267951"/>
              <a:gd name="connsiteY568" fmla="*/ 3073168 h 6842188"/>
              <a:gd name="connsiteX569" fmla="*/ 1221024 w 10267951"/>
              <a:gd name="connsiteY569" fmla="*/ 3064090 h 6842188"/>
              <a:gd name="connsiteX570" fmla="*/ 1217711 w 10267951"/>
              <a:gd name="connsiteY570" fmla="*/ 3064090 h 6842188"/>
              <a:gd name="connsiteX571" fmla="*/ 1135024 w 10267951"/>
              <a:gd name="connsiteY571" fmla="*/ 3051821 h 6842188"/>
              <a:gd name="connsiteX572" fmla="*/ 1131465 w 10267951"/>
              <a:gd name="connsiteY572" fmla="*/ 3051209 h 6842188"/>
              <a:gd name="connsiteX573" fmla="*/ 1052582 w 10267951"/>
              <a:gd name="connsiteY573" fmla="*/ 3035383 h 6842188"/>
              <a:gd name="connsiteX574" fmla="*/ 1048901 w 10267951"/>
              <a:gd name="connsiteY574" fmla="*/ 3034525 h 6842188"/>
              <a:gd name="connsiteX575" fmla="*/ 975291 w 10267951"/>
              <a:gd name="connsiteY575" fmla="*/ 3015876 h 6842188"/>
              <a:gd name="connsiteX576" fmla="*/ 972102 w 10267951"/>
              <a:gd name="connsiteY576" fmla="*/ 3015017 h 6842188"/>
              <a:gd name="connsiteX577" fmla="*/ 901070 w 10267951"/>
              <a:gd name="connsiteY577" fmla="*/ 2993793 h 6842188"/>
              <a:gd name="connsiteX578" fmla="*/ 897389 w 10267951"/>
              <a:gd name="connsiteY578" fmla="*/ 2992566 h 6842188"/>
              <a:gd name="connsiteX579" fmla="*/ 830404 w 10267951"/>
              <a:gd name="connsiteY579" fmla="*/ 2968767 h 6842188"/>
              <a:gd name="connsiteX580" fmla="*/ 827214 w 10267951"/>
              <a:gd name="connsiteY580" fmla="*/ 2967662 h 6842188"/>
              <a:gd name="connsiteX581" fmla="*/ 764279 w 10267951"/>
              <a:gd name="connsiteY581" fmla="*/ 2942143 h 6842188"/>
              <a:gd name="connsiteX582" fmla="*/ 760844 w 10267951"/>
              <a:gd name="connsiteY582" fmla="*/ 2940671 h 6842188"/>
              <a:gd name="connsiteX583" fmla="*/ 701465 w 10267951"/>
              <a:gd name="connsiteY583" fmla="*/ 2912087 h 6842188"/>
              <a:gd name="connsiteX584" fmla="*/ 698521 w 10267951"/>
              <a:gd name="connsiteY584" fmla="*/ 2910614 h 6842188"/>
              <a:gd name="connsiteX585" fmla="*/ 642456 w 10267951"/>
              <a:gd name="connsiteY585" fmla="*/ 2881786 h 6842188"/>
              <a:gd name="connsiteX586" fmla="*/ 639143 w 10267951"/>
              <a:gd name="connsiteY586" fmla="*/ 2879945 h 6842188"/>
              <a:gd name="connsiteX587" fmla="*/ 586513 w 10267951"/>
              <a:gd name="connsiteY587" fmla="*/ 2849274 h 6842188"/>
              <a:gd name="connsiteX588" fmla="*/ 583937 w 10267951"/>
              <a:gd name="connsiteY588" fmla="*/ 2847802 h 6842188"/>
              <a:gd name="connsiteX589" fmla="*/ 534863 w 10267951"/>
              <a:gd name="connsiteY589" fmla="*/ 2816764 h 6842188"/>
              <a:gd name="connsiteX590" fmla="*/ 531920 w 10267951"/>
              <a:gd name="connsiteY590" fmla="*/ 2814800 h 6842188"/>
              <a:gd name="connsiteX591" fmla="*/ 486282 w 10267951"/>
              <a:gd name="connsiteY591" fmla="*/ 2782781 h 6842188"/>
              <a:gd name="connsiteX592" fmla="*/ 483582 w 10267951"/>
              <a:gd name="connsiteY592" fmla="*/ 2780941 h 6842188"/>
              <a:gd name="connsiteX593" fmla="*/ 441258 w 10267951"/>
              <a:gd name="connsiteY593" fmla="*/ 2748429 h 6842188"/>
              <a:gd name="connsiteX594" fmla="*/ 438804 w 10267951"/>
              <a:gd name="connsiteY594" fmla="*/ 2746466 h 6842188"/>
              <a:gd name="connsiteX595" fmla="*/ 399177 w 10267951"/>
              <a:gd name="connsiteY595" fmla="*/ 2713711 h 6842188"/>
              <a:gd name="connsiteX596" fmla="*/ 397093 w 10267951"/>
              <a:gd name="connsiteY596" fmla="*/ 2711869 h 6842188"/>
              <a:gd name="connsiteX597" fmla="*/ 360900 w 10267951"/>
              <a:gd name="connsiteY597" fmla="*/ 2679359 h 6842188"/>
              <a:gd name="connsiteX598" fmla="*/ 358569 w 10267951"/>
              <a:gd name="connsiteY598" fmla="*/ 2677150 h 6842188"/>
              <a:gd name="connsiteX599" fmla="*/ 325691 w 10267951"/>
              <a:gd name="connsiteY599" fmla="*/ 2644764 h 6842188"/>
              <a:gd name="connsiteX600" fmla="*/ 324217 w 10267951"/>
              <a:gd name="connsiteY600" fmla="*/ 2643291 h 6842188"/>
              <a:gd name="connsiteX601" fmla="*/ 293793 w 10267951"/>
              <a:gd name="connsiteY601" fmla="*/ 2611761 h 6842188"/>
              <a:gd name="connsiteX602" fmla="*/ 291094 w 10267951"/>
              <a:gd name="connsiteY602" fmla="*/ 2608816 h 6842188"/>
              <a:gd name="connsiteX603" fmla="*/ 239199 w 10267951"/>
              <a:gd name="connsiteY603" fmla="*/ 2548089 h 6842188"/>
              <a:gd name="connsiteX604" fmla="*/ 236746 w 10267951"/>
              <a:gd name="connsiteY604" fmla="*/ 2545145 h 6842188"/>
              <a:gd name="connsiteX605" fmla="*/ 215277 w 10267951"/>
              <a:gd name="connsiteY605" fmla="*/ 2516928 h 6842188"/>
              <a:gd name="connsiteX606" fmla="*/ 214295 w 10267951"/>
              <a:gd name="connsiteY606" fmla="*/ 2515578 h 6842188"/>
              <a:gd name="connsiteX607" fmla="*/ 195280 w 10267951"/>
              <a:gd name="connsiteY607" fmla="*/ 2489569 h 6842188"/>
              <a:gd name="connsiteX608" fmla="*/ 194052 w 10267951"/>
              <a:gd name="connsiteY608" fmla="*/ 2487852 h 6842188"/>
              <a:gd name="connsiteX609" fmla="*/ 176877 w 10267951"/>
              <a:gd name="connsiteY609" fmla="*/ 2463318 h 6842188"/>
              <a:gd name="connsiteX610" fmla="*/ 174914 w 10267951"/>
              <a:gd name="connsiteY610" fmla="*/ 2460249 h 6842188"/>
              <a:gd name="connsiteX611" fmla="*/ 149397 w 10267951"/>
              <a:gd name="connsiteY611" fmla="*/ 2417434 h 6842188"/>
              <a:gd name="connsiteX612" fmla="*/ 148415 w 10267951"/>
              <a:gd name="connsiteY612" fmla="*/ 2415593 h 6842188"/>
              <a:gd name="connsiteX613" fmla="*/ 130505 w 10267951"/>
              <a:gd name="connsiteY613" fmla="*/ 2383695 h 6842188"/>
              <a:gd name="connsiteX614" fmla="*/ 128541 w 10267951"/>
              <a:gd name="connsiteY614" fmla="*/ 2379893 h 6842188"/>
              <a:gd name="connsiteX615" fmla="*/ 120200 w 10267951"/>
              <a:gd name="connsiteY615" fmla="*/ 2362962 h 6842188"/>
              <a:gd name="connsiteX616" fmla="*/ 117621 w 10267951"/>
              <a:gd name="connsiteY616" fmla="*/ 2357073 h 6842188"/>
              <a:gd name="connsiteX617" fmla="*/ 94067 w 10267951"/>
              <a:gd name="connsiteY617" fmla="*/ 2297818 h 6842188"/>
              <a:gd name="connsiteX618" fmla="*/ 93085 w 10267951"/>
              <a:gd name="connsiteY618" fmla="*/ 2294997 h 6842188"/>
              <a:gd name="connsiteX619" fmla="*/ 73701 w 10267951"/>
              <a:gd name="connsiteY619" fmla="*/ 2239790 h 6842188"/>
              <a:gd name="connsiteX620" fmla="*/ 72720 w 10267951"/>
              <a:gd name="connsiteY620" fmla="*/ 2236845 h 6842188"/>
              <a:gd name="connsiteX621" fmla="*/ 55913 w 10267951"/>
              <a:gd name="connsiteY621" fmla="*/ 2181515 h 6842188"/>
              <a:gd name="connsiteX622" fmla="*/ 55054 w 10267951"/>
              <a:gd name="connsiteY622" fmla="*/ 2178448 h 6842188"/>
              <a:gd name="connsiteX623" fmla="*/ 40577 w 10267951"/>
              <a:gd name="connsiteY623" fmla="*/ 2122505 h 6842188"/>
              <a:gd name="connsiteX624" fmla="*/ 39596 w 10267951"/>
              <a:gd name="connsiteY624" fmla="*/ 2118211 h 6842188"/>
              <a:gd name="connsiteX625" fmla="*/ 17882 w 10267951"/>
              <a:gd name="connsiteY625" fmla="*/ 2007797 h 6842188"/>
              <a:gd name="connsiteX626" fmla="*/ 16900 w 10267951"/>
              <a:gd name="connsiteY626" fmla="*/ 2001664 h 6842188"/>
              <a:gd name="connsiteX627" fmla="*/ 4631 w 10267951"/>
              <a:gd name="connsiteY627" fmla="*/ 1891250 h 6842188"/>
              <a:gd name="connsiteX628" fmla="*/ 4631 w 10267951"/>
              <a:gd name="connsiteY628" fmla="*/ 1885852 h 6842188"/>
              <a:gd name="connsiteX629" fmla="*/ 92 w 10267951"/>
              <a:gd name="connsiteY629" fmla="*/ 1776419 h 6842188"/>
              <a:gd name="connsiteX630" fmla="*/ 92 w 10267951"/>
              <a:gd name="connsiteY630" fmla="*/ 1770654 h 6842188"/>
              <a:gd name="connsiteX631" fmla="*/ 3772 w 10267951"/>
              <a:gd name="connsiteY631" fmla="*/ 1662448 h 6842188"/>
              <a:gd name="connsiteX632" fmla="*/ 3772 w 10267951"/>
              <a:gd name="connsiteY632" fmla="*/ 1657786 h 6842188"/>
              <a:gd name="connsiteX633" fmla="*/ 14202 w 10267951"/>
              <a:gd name="connsiteY633" fmla="*/ 1550929 h 6842188"/>
              <a:gd name="connsiteX634" fmla="*/ 14202 w 10267951"/>
              <a:gd name="connsiteY634" fmla="*/ 1546022 h 6842188"/>
              <a:gd name="connsiteX635" fmla="*/ 31253 w 10267951"/>
              <a:gd name="connsiteY635" fmla="*/ 1440884 h 6842188"/>
              <a:gd name="connsiteX636" fmla="*/ 32113 w 10267951"/>
              <a:gd name="connsiteY636" fmla="*/ 1436468 h 6842188"/>
              <a:gd name="connsiteX637" fmla="*/ 55299 w 10267951"/>
              <a:gd name="connsiteY637" fmla="*/ 1333047 h 6842188"/>
              <a:gd name="connsiteX638" fmla="*/ 56158 w 10267951"/>
              <a:gd name="connsiteY638" fmla="*/ 1329489 h 6842188"/>
              <a:gd name="connsiteX639" fmla="*/ 84252 w 10267951"/>
              <a:gd name="connsiteY639" fmla="*/ 1228030 h 6842188"/>
              <a:gd name="connsiteX640" fmla="*/ 85356 w 10267951"/>
              <a:gd name="connsiteY640" fmla="*/ 1224351 h 6842188"/>
              <a:gd name="connsiteX641" fmla="*/ 118359 w 10267951"/>
              <a:gd name="connsiteY641" fmla="*/ 1124977 h 6842188"/>
              <a:gd name="connsiteX642" fmla="*/ 119584 w 10267951"/>
              <a:gd name="connsiteY642" fmla="*/ 1121421 h 6842188"/>
              <a:gd name="connsiteX643" fmla="*/ 156390 w 10267951"/>
              <a:gd name="connsiteY643" fmla="*/ 1024869 h 6842188"/>
              <a:gd name="connsiteX644" fmla="*/ 157616 w 10267951"/>
              <a:gd name="connsiteY644" fmla="*/ 1022048 h 6842188"/>
              <a:gd name="connsiteX645" fmla="*/ 198591 w 10267951"/>
              <a:gd name="connsiteY645" fmla="*/ 927951 h 6842188"/>
              <a:gd name="connsiteX646" fmla="*/ 199695 w 10267951"/>
              <a:gd name="connsiteY646" fmla="*/ 925375 h 6842188"/>
              <a:gd name="connsiteX647" fmla="*/ 243494 w 10267951"/>
              <a:gd name="connsiteY647" fmla="*/ 834222 h 6842188"/>
              <a:gd name="connsiteX648" fmla="*/ 244597 w 10267951"/>
              <a:gd name="connsiteY648" fmla="*/ 831890 h 6842188"/>
              <a:gd name="connsiteX649" fmla="*/ 290726 w 10267951"/>
              <a:gd name="connsiteY649" fmla="*/ 743683 h 6842188"/>
              <a:gd name="connsiteX650" fmla="*/ 291954 w 10267951"/>
              <a:gd name="connsiteY650" fmla="*/ 741474 h 6842188"/>
              <a:gd name="connsiteX651" fmla="*/ 340168 w 10267951"/>
              <a:gd name="connsiteY651" fmla="*/ 656578 h 6842188"/>
              <a:gd name="connsiteX652" fmla="*/ 341271 w 10267951"/>
              <a:gd name="connsiteY652" fmla="*/ 654737 h 6842188"/>
              <a:gd name="connsiteX653" fmla="*/ 390344 w 10267951"/>
              <a:gd name="connsiteY653" fmla="*/ 572908 h 6842188"/>
              <a:gd name="connsiteX654" fmla="*/ 391447 w 10267951"/>
              <a:gd name="connsiteY654" fmla="*/ 571192 h 6842188"/>
              <a:gd name="connsiteX655" fmla="*/ 441501 w 10267951"/>
              <a:gd name="connsiteY655" fmla="*/ 493410 h 6842188"/>
              <a:gd name="connsiteX656" fmla="*/ 442730 w 10267951"/>
              <a:gd name="connsiteY656" fmla="*/ 491570 h 6842188"/>
              <a:gd name="connsiteX657" fmla="*/ 493519 w 10267951"/>
              <a:gd name="connsiteY657" fmla="*/ 417962 h 6842188"/>
              <a:gd name="connsiteX658" fmla="*/ 494378 w 10267951"/>
              <a:gd name="connsiteY658" fmla="*/ 416857 h 6842188"/>
              <a:gd name="connsiteX659" fmla="*/ 544310 w 10267951"/>
              <a:gd name="connsiteY659" fmla="*/ 346928 h 6842188"/>
              <a:gd name="connsiteX660" fmla="*/ 545536 w 10267951"/>
              <a:gd name="connsiteY660" fmla="*/ 345210 h 6842188"/>
              <a:gd name="connsiteX661" fmla="*/ 594609 w 10267951"/>
              <a:gd name="connsiteY661" fmla="*/ 279698 h 6842188"/>
              <a:gd name="connsiteX662" fmla="*/ 595468 w 10267951"/>
              <a:gd name="connsiteY662" fmla="*/ 278718 h 6842188"/>
              <a:gd name="connsiteX663" fmla="*/ 643191 w 10267951"/>
              <a:gd name="connsiteY663" fmla="*/ 217376 h 6842188"/>
              <a:gd name="connsiteX664" fmla="*/ 644172 w 10267951"/>
              <a:gd name="connsiteY664" fmla="*/ 216148 h 6842188"/>
              <a:gd name="connsiteX665" fmla="*/ 690425 w 10267951"/>
              <a:gd name="connsiteY665" fmla="*/ 159714 h 6842188"/>
              <a:gd name="connsiteX666" fmla="*/ 691282 w 10267951"/>
              <a:gd name="connsiteY666" fmla="*/ 158735 h 6842188"/>
              <a:gd name="connsiteX667" fmla="*/ 734590 w 10267951"/>
              <a:gd name="connsiteY667" fmla="*/ 107576 h 6842188"/>
              <a:gd name="connsiteX668" fmla="*/ 775810 w 10267951"/>
              <a:gd name="connsiteY668" fmla="*/ 60344 h 6842188"/>
              <a:gd name="connsiteX669" fmla="*/ 812615 w 10267951"/>
              <a:gd name="connsiteY669" fmla="*/ 18754 h 6842188"/>
              <a:gd name="connsiteX670" fmla="*/ 813720 w 10267951"/>
              <a:gd name="connsiteY670" fmla="*/ 17405 h 684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Lst>
            <a:rect l="l" t="t" r="r" b="b"/>
            <a:pathLst>
              <a:path w="10267951" h="6842188">
                <a:moveTo>
                  <a:pt x="9553460" y="4764340"/>
                </a:moveTo>
                <a:lnTo>
                  <a:pt x="9559103" y="4764340"/>
                </a:lnTo>
                <a:lnTo>
                  <a:pt x="9628174" y="4766180"/>
                </a:lnTo>
                <a:cubicBezTo>
                  <a:pt x="9630177" y="4766057"/>
                  <a:pt x="9632182" y="4766057"/>
                  <a:pt x="9634184" y="4766180"/>
                </a:cubicBezTo>
                <a:lnTo>
                  <a:pt x="9706690" y="4773909"/>
                </a:lnTo>
                <a:cubicBezTo>
                  <a:pt x="9708530" y="4773909"/>
                  <a:pt x="9710371" y="4773909"/>
                  <a:pt x="9712210" y="4774646"/>
                </a:cubicBezTo>
                <a:lnTo>
                  <a:pt x="9789623" y="4788755"/>
                </a:lnTo>
                <a:lnTo>
                  <a:pt x="9794652" y="4789858"/>
                </a:lnTo>
                <a:lnTo>
                  <a:pt x="9876115" y="4810469"/>
                </a:lnTo>
                <a:lnTo>
                  <a:pt x="9880653" y="4811695"/>
                </a:lnTo>
                <a:lnTo>
                  <a:pt x="9966531" y="4839176"/>
                </a:lnTo>
                <a:lnTo>
                  <a:pt x="9971070" y="4840771"/>
                </a:lnTo>
                <a:lnTo>
                  <a:pt x="10061610" y="4875981"/>
                </a:lnTo>
                <a:lnTo>
                  <a:pt x="10065290" y="4877452"/>
                </a:lnTo>
                <a:lnTo>
                  <a:pt x="10160613" y="4920514"/>
                </a:lnTo>
                <a:lnTo>
                  <a:pt x="10164294" y="4922355"/>
                </a:lnTo>
                <a:lnTo>
                  <a:pt x="10267951" y="4975998"/>
                </a:lnTo>
                <a:lnTo>
                  <a:pt x="10267951" y="5146603"/>
                </a:lnTo>
                <a:lnTo>
                  <a:pt x="10097186" y="5058040"/>
                </a:lnTo>
                <a:lnTo>
                  <a:pt x="10005543" y="5016697"/>
                </a:lnTo>
                <a:lnTo>
                  <a:pt x="9919666" y="4983082"/>
                </a:lnTo>
                <a:lnTo>
                  <a:pt x="9837958" y="4957073"/>
                </a:lnTo>
                <a:lnTo>
                  <a:pt x="9761160" y="4937689"/>
                </a:lnTo>
                <a:lnTo>
                  <a:pt x="9689024" y="4924562"/>
                </a:lnTo>
                <a:lnTo>
                  <a:pt x="9622406" y="4917569"/>
                </a:lnTo>
                <a:lnTo>
                  <a:pt x="9559103" y="4915852"/>
                </a:lnTo>
                <a:lnTo>
                  <a:pt x="9500216" y="4918429"/>
                </a:lnTo>
                <a:lnTo>
                  <a:pt x="9445744" y="4925911"/>
                </a:lnTo>
                <a:lnTo>
                  <a:pt x="9394096" y="4937077"/>
                </a:lnTo>
                <a:lnTo>
                  <a:pt x="9345883" y="4951921"/>
                </a:lnTo>
                <a:lnTo>
                  <a:pt x="9299754" y="4970077"/>
                </a:lnTo>
                <a:lnTo>
                  <a:pt x="9257061" y="4991178"/>
                </a:lnTo>
                <a:lnTo>
                  <a:pt x="9215594" y="5014978"/>
                </a:lnTo>
                <a:lnTo>
                  <a:pt x="9177072" y="5042093"/>
                </a:lnTo>
                <a:lnTo>
                  <a:pt x="9140267" y="5071658"/>
                </a:lnTo>
                <a:lnTo>
                  <a:pt x="9106530" y="5102452"/>
                </a:lnTo>
                <a:lnTo>
                  <a:pt x="9074510" y="5135943"/>
                </a:lnTo>
                <a:lnTo>
                  <a:pt x="9043838" y="5171398"/>
                </a:lnTo>
                <a:lnTo>
                  <a:pt x="9015622" y="5207467"/>
                </a:lnTo>
                <a:lnTo>
                  <a:pt x="8989491" y="5244272"/>
                </a:lnTo>
                <a:lnTo>
                  <a:pt x="8964956" y="5282918"/>
                </a:lnTo>
                <a:lnTo>
                  <a:pt x="8942504" y="5320948"/>
                </a:lnTo>
                <a:lnTo>
                  <a:pt x="8922753" y="5357753"/>
                </a:lnTo>
                <a:lnTo>
                  <a:pt x="8886684" y="5433816"/>
                </a:lnTo>
                <a:lnTo>
                  <a:pt x="8857976" y="5503867"/>
                </a:lnTo>
                <a:lnTo>
                  <a:pt x="8846934" y="5534414"/>
                </a:lnTo>
                <a:lnTo>
                  <a:pt x="8829391" y="5588886"/>
                </a:lnTo>
                <a:lnTo>
                  <a:pt x="8822521" y="5613421"/>
                </a:lnTo>
                <a:cubicBezTo>
                  <a:pt x="8822575" y="5613994"/>
                  <a:pt x="8822575" y="5614568"/>
                  <a:pt x="8822521" y="5615140"/>
                </a:cubicBezTo>
                <a:lnTo>
                  <a:pt x="8784490" y="5740521"/>
                </a:lnTo>
                <a:cubicBezTo>
                  <a:pt x="8784490" y="5741625"/>
                  <a:pt x="8784490" y="5742608"/>
                  <a:pt x="8783508" y="5743588"/>
                </a:cubicBezTo>
                <a:lnTo>
                  <a:pt x="8739955" y="5867987"/>
                </a:lnTo>
                <a:lnTo>
                  <a:pt x="8738853" y="5870686"/>
                </a:lnTo>
                <a:lnTo>
                  <a:pt x="8707076" y="5951656"/>
                </a:lnTo>
                <a:lnTo>
                  <a:pt x="8706340" y="5953252"/>
                </a:lnTo>
                <a:lnTo>
                  <a:pt x="8675792" y="6026124"/>
                </a:lnTo>
                <a:cubicBezTo>
                  <a:pt x="8675457" y="6026713"/>
                  <a:pt x="8675169" y="6027329"/>
                  <a:pt x="8674933" y="6027964"/>
                </a:cubicBezTo>
                <a:lnTo>
                  <a:pt x="8645735" y="6092495"/>
                </a:lnTo>
                <a:cubicBezTo>
                  <a:pt x="8645461" y="6093252"/>
                  <a:pt x="8645131" y="6093992"/>
                  <a:pt x="8644754" y="6094704"/>
                </a:cubicBezTo>
                <a:lnTo>
                  <a:pt x="8616783" y="6151629"/>
                </a:lnTo>
                <a:lnTo>
                  <a:pt x="8616048" y="6153100"/>
                </a:lnTo>
                <a:lnTo>
                  <a:pt x="8589915" y="6202909"/>
                </a:lnTo>
                <a:lnTo>
                  <a:pt x="8588443" y="6205731"/>
                </a:lnTo>
                <a:lnTo>
                  <a:pt x="8563050" y="6249896"/>
                </a:lnTo>
                <a:cubicBezTo>
                  <a:pt x="8562643" y="6250658"/>
                  <a:pt x="8562193" y="6251395"/>
                  <a:pt x="8561699" y="6252104"/>
                </a:cubicBezTo>
                <a:lnTo>
                  <a:pt x="8538635" y="6288909"/>
                </a:lnTo>
                <a:lnTo>
                  <a:pt x="8537408" y="6290749"/>
                </a:lnTo>
                <a:lnTo>
                  <a:pt x="8515817" y="6323505"/>
                </a:lnTo>
                <a:lnTo>
                  <a:pt x="8513239" y="6327064"/>
                </a:lnTo>
                <a:lnTo>
                  <a:pt x="8492874" y="6354422"/>
                </a:lnTo>
                <a:cubicBezTo>
                  <a:pt x="8492340" y="6355146"/>
                  <a:pt x="8491766" y="6355843"/>
                  <a:pt x="8491157" y="6356507"/>
                </a:cubicBezTo>
                <a:lnTo>
                  <a:pt x="8473368" y="6378712"/>
                </a:lnTo>
                <a:lnTo>
                  <a:pt x="8471284" y="6381289"/>
                </a:lnTo>
                <a:lnTo>
                  <a:pt x="8454965" y="6400305"/>
                </a:lnTo>
                <a:lnTo>
                  <a:pt x="8452390" y="6403127"/>
                </a:lnTo>
                <a:lnTo>
                  <a:pt x="8437913" y="6417971"/>
                </a:lnTo>
                <a:lnTo>
                  <a:pt x="8434478" y="6421285"/>
                </a:lnTo>
                <a:lnTo>
                  <a:pt x="8422211" y="6432693"/>
                </a:lnTo>
                <a:lnTo>
                  <a:pt x="8418898" y="6435515"/>
                </a:lnTo>
                <a:lnTo>
                  <a:pt x="8409206" y="6443366"/>
                </a:lnTo>
                <a:lnTo>
                  <a:pt x="8405892" y="6445942"/>
                </a:lnTo>
                <a:lnTo>
                  <a:pt x="8404911" y="6445942"/>
                </a:lnTo>
                <a:lnTo>
                  <a:pt x="8375957" y="6472073"/>
                </a:lnTo>
                <a:lnTo>
                  <a:pt x="8371910" y="6475508"/>
                </a:lnTo>
                <a:lnTo>
                  <a:pt x="8332529" y="6506178"/>
                </a:lnTo>
                <a:lnTo>
                  <a:pt x="8327866" y="6509491"/>
                </a:lnTo>
                <a:lnTo>
                  <a:pt x="8287136" y="6536604"/>
                </a:lnTo>
                <a:lnTo>
                  <a:pt x="8282722" y="6539426"/>
                </a:lnTo>
                <a:lnTo>
                  <a:pt x="8241008" y="6563227"/>
                </a:lnTo>
                <a:cubicBezTo>
                  <a:pt x="8239684" y="6564082"/>
                  <a:pt x="8238289" y="6564821"/>
                  <a:pt x="8236838" y="6565434"/>
                </a:cubicBezTo>
                <a:lnTo>
                  <a:pt x="8193531" y="6586782"/>
                </a:lnTo>
                <a:lnTo>
                  <a:pt x="8188377" y="6589113"/>
                </a:lnTo>
                <a:lnTo>
                  <a:pt x="8144212" y="6606902"/>
                </a:lnTo>
                <a:lnTo>
                  <a:pt x="8140041" y="6608495"/>
                </a:lnTo>
                <a:lnTo>
                  <a:pt x="8095508" y="6623341"/>
                </a:lnTo>
                <a:lnTo>
                  <a:pt x="8091214" y="6624568"/>
                </a:lnTo>
                <a:lnTo>
                  <a:pt x="8044964" y="6636836"/>
                </a:lnTo>
                <a:cubicBezTo>
                  <a:pt x="8042950" y="6637455"/>
                  <a:pt x="8040903" y="6637947"/>
                  <a:pt x="8038828" y="6638308"/>
                </a:cubicBezTo>
                <a:lnTo>
                  <a:pt x="7947553" y="6654993"/>
                </a:lnTo>
                <a:cubicBezTo>
                  <a:pt x="7944964" y="6655508"/>
                  <a:pt x="7942338" y="6655836"/>
                  <a:pt x="7939701" y="6655975"/>
                </a:cubicBezTo>
                <a:lnTo>
                  <a:pt x="7846708" y="6663335"/>
                </a:lnTo>
                <a:lnTo>
                  <a:pt x="7840452" y="6663335"/>
                </a:lnTo>
                <a:lnTo>
                  <a:pt x="7746846" y="6663335"/>
                </a:lnTo>
                <a:lnTo>
                  <a:pt x="7741080" y="6663335"/>
                </a:lnTo>
                <a:lnTo>
                  <a:pt x="7647842" y="6655852"/>
                </a:lnTo>
                <a:lnTo>
                  <a:pt x="7643056" y="6655238"/>
                </a:lnTo>
                <a:lnTo>
                  <a:pt x="7551044" y="6641989"/>
                </a:lnTo>
                <a:lnTo>
                  <a:pt x="7546997" y="6641253"/>
                </a:lnTo>
                <a:lnTo>
                  <a:pt x="7456580" y="6622973"/>
                </a:lnTo>
                <a:lnTo>
                  <a:pt x="7452531" y="6622114"/>
                </a:lnTo>
                <a:lnTo>
                  <a:pt x="7364814" y="6599416"/>
                </a:lnTo>
                <a:lnTo>
                  <a:pt x="7362114" y="6598681"/>
                </a:lnTo>
                <a:lnTo>
                  <a:pt x="7277218" y="6573286"/>
                </a:lnTo>
                <a:lnTo>
                  <a:pt x="7274398" y="6572305"/>
                </a:lnTo>
                <a:lnTo>
                  <a:pt x="7193426" y="6544580"/>
                </a:lnTo>
                <a:lnTo>
                  <a:pt x="7191340" y="6543719"/>
                </a:lnTo>
                <a:lnTo>
                  <a:pt x="7114664" y="6514767"/>
                </a:lnTo>
                <a:lnTo>
                  <a:pt x="7112210" y="6513785"/>
                </a:lnTo>
                <a:lnTo>
                  <a:pt x="7041056" y="6484097"/>
                </a:lnTo>
                <a:lnTo>
                  <a:pt x="7039706" y="6483483"/>
                </a:lnTo>
                <a:lnTo>
                  <a:pt x="6973826" y="6454408"/>
                </a:lnTo>
                <a:lnTo>
                  <a:pt x="6970760" y="6453057"/>
                </a:lnTo>
                <a:lnTo>
                  <a:pt x="6891016" y="6413555"/>
                </a:lnTo>
                <a:lnTo>
                  <a:pt x="6888316" y="6412082"/>
                </a:lnTo>
                <a:lnTo>
                  <a:pt x="6809432" y="6369633"/>
                </a:lnTo>
                <a:lnTo>
                  <a:pt x="6806241" y="6367916"/>
                </a:lnTo>
                <a:lnTo>
                  <a:pt x="6730058" y="6321298"/>
                </a:lnTo>
                <a:lnTo>
                  <a:pt x="6727358" y="6319579"/>
                </a:lnTo>
                <a:lnTo>
                  <a:pt x="6611916" y="6241922"/>
                </a:lnTo>
                <a:lnTo>
                  <a:pt x="6573146" y="6217386"/>
                </a:lnTo>
                <a:lnTo>
                  <a:pt x="6536342" y="6196653"/>
                </a:lnTo>
                <a:lnTo>
                  <a:pt x="6498802" y="6178005"/>
                </a:lnTo>
                <a:lnTo>
                  <a:pt x="6463836" y="6161934"/>
                </a:lnTo>
                <a:lnTo>
                  <a:pt x="6430224" y="6148928"/>
                </a:lnTo>
                <a:lnTo>
                  <a:pt x="6397834" y="6138010"/>
                </a:lnTo>
                <a:lnTo>
                  <a:pt x="6368024" y="6129790"/>
                </a:lnTo>
                <a:lnTo>
                  <a:pt x="6305701" y="6117522"/>
                </a:lnTo>
                <a:lnTo>
                  <a:pt x="6250372" y="6112002"/>
                </a:lnTo>
                <a:lnTo>
                  <a:pt x="6198476" y="6112615"/>
                </a:lnTo>
                <a:lnTo>
                  <a:pt x="6149403" y="6118137"/>
                </a:lnTo>
                <a:lnTo>
                  <a:pt x="6115421" y="6124883"/>
                </a:lnTo>
                <a:lnTo>
                  <a:pt x="6083156" y="6133593"/>
                </a:lnTo>
                <a:lnTo>
                  <a:pt x="6052608" y="6144389"/>
                </a:lnTo>
                <a:lnTo>
                  <a:pt x="6022796" y="6156657"/>
                </a:lnTo>
                <a:lnTo>
                  <a:pt x="5995315" y="6170153"/>
                </a:lnTo>
                <a:lnTo>
                  <a:pt x="5969552" y="6184752"/>
                </a:lnTo>
                <a:lnTo>
                  <a:pt x="5945015" y="6200333"/>
                </a:lnTo>
                <a:lnTo>
                  <a:pt x="5922319" y="6216526"/>
                </a:lnTo>
                <a:lnTo>
                  <a:pt x="5901464" y="6232843"/>
                </a:lnTo>
                <a:lnTo>
                  <a:pt x="5882570" y="6249038"/>
                </a:lnTo>
                <a:lnTo>
                  <a:pt x="5850795" y="6279217"/>
                </a:lnTo>
                <a:lnTo>
                  <a:pt x="5807367" y="6328291"/>
                </a:lnTo>
                <a:lnTo>
                  <a:pt x="5743695" y="6406438"/>
                </a:lnTo>
                <a:lnTo>
                  <a:pt x="5742100" y="6408279"/>
                </a:lnTo>
                <a:lnTo>
                  <a:pt x="5670086" y="6489984"/>
                </a:lnTo>
                <a:lnTo>
                  <a:pt x="5667755" y="6492437"/>
                </a:lnTo>
                <a:lnTo>
                  <a:pt x="5588748" y="6574758"/>
                </a:lnTo>
                <a:lnTo>
                  <a:pt x="5586538" y="6576968"/>
                </a:lnTo>
                <a:lnTo>
                  <a:pt x="5500661" y="6659285"/>
                </a:lnTo>
                <a:lnTo>
                  <a:pt x="5498086" y="6661617"/>
                </a:lnTo>
                <a:lnTo>
                  <a:pt x="5404971" y="6742832"/>
                </a:lnTo>
                <a:cubicBezTo>
                  <a:pt x="5404071" y="6743745"/>
                  <a:pt x="5403086" y="6744567"/>
                  <a:pt x="5402026" y="6745287"/>
                </a:cubicBezTo>
                <a:lnTo>
                  <a:pt x="5302039" y="6824171"/>
                </a:lnTo>
                <a:cubicBezTo>
                  <a:pt x="5300954" y="6825108"/>
                  <a:pt x="5299807" y="6825969"/>
                  <a:pt x="5298604" y="6826747"/>
                </a:cubicBezTo>
                <a:lnTo>
                  <a:pt x="5276499" y="6842188"/>
                </a:lnTo>
                <a:lnTo>
                  <a:pt x="4998877" y="6842188"/>
                </a:lnTo>
                <a:lnTo>
                  <a:pt x="5105625" y="6776325"/>
                </a:lnTo>
                <a:lnTo>
                  <a:pt x="5209905" y="6703453"/>
                </a:lnTo>
                <a:lnTo>
                  <a:pt x="5306946" y="6627267"/>
                </a:lnTo>
                <a:lnTo>
                  <a:pt x="5397241" y="6548505"/>
                </a:lnTo>
                <a:lnTo>
                  <a:pt x="5480787" y="6468516"/>
                </a:lnTo>
                <a:lnTo>
                  <a:pt x="5557464" y="6388651"/>
                </a:lnTo>
                <a:lnTo>
                  <a:pt x="5627147" y="6309398"/>
                </a:lnTo>
                <a:lnTo>
                  <a:pt x="5699039" y="6222169"/>
                </a:lnTo>
                <a:lnTo>
                  <a:pt x="5700019" y="6220943"/>
                </a:lnTo>
                <a:lnTo>
                  <a:pt x="5710816" y="6208675"/>
                </a:lnTo>
                <a:lnTo>
                  <a:pt x="5712165" y="6207081"/>
                </a:lnTo>
                <a:lnTo>
                  <a:pt x="5740136" y="6176287"/>
                </a:lnTo>
                <a:lnTo>
                  <a:pt x="5743326" y="6172974"/>
                </a:lnTo>
                <a:lnTo>
                  <a:pt x="5759889" y="6156782"/>
                </a:lnTo>
                <a:lnTo>
                  <a:pt x="5761607" y="6155309"/>
                </a:lnTo>
                <a:lnTo>
                  <a:pt x="5780868" y="6137519"/>
                </a:lnTo>
                <a:cubicBezTo>
                  <a:pt x="5781464" y="6136883"/>
                  <a:pt x="5782122" y="6136309"/>
                  <a:pt x="5782830" y="6135803"/>
                </a:cubicBezTo>
                <a:lnTo>
                  <a:pt x="5803932" y="6117647"/>
                </a:lnTo>
                <a:cubicBezTo>
                  <a:pt x="5804768" y="6116836"/>
                  <a:pt x="5805672" y="6116098"/>
                  <a:pt x="5806630" y="6115437"/>
                </a:cubicBezTo>
                <a:lnTo>
                  <a:pt x="5830185" y="6096913"/>
                </a:lnTo>
                <a:lnTo>
                  <a:pt x="5832884" y="6094949"/>
                </a:lnTo>
                <a:lnTo>
                  <a:pt x="5858279" y="6076792"/>
                </a:lnTo>
                <a:lnTo>
                  <a:pt x="5861224" y="6074707"/>
                </a:lnTo>
                <a:lnTo>
                  <a:pt x="5888583" y="6057041"/>
                </a:lnTo>
                <a:lnTo>
                  <a:pt x="5892263" y="6054833"/>
                </a:lnTo>
                <a:lnTo>
                  <a:pt x="5921706" y="6038024"/>
                </a:lnTo>
                <a:lnTo>
                  <a:pt x="5925756" y="6035939"/>
                </a:lnTo>
                <a:lnTo>
                  <a:pt x="5957162" y="6020481"/>
                </a:lnTo>
                <a:lnTo>
                  <a:pt x="5961086" y="6018764"/>
                </a:lnTo>
                <a:lnTo>
                  <a:pt x="5994947" y="6004287"/>
                </a:lnTo>
                <a:lnTo>
                  <a:pt x="5999486" y="6002569"/>
                </a:lnTo>
                <a:lnTo>
                  <a:pt x="6035065" y="5990301"/>
                </a:lnTo>
                <a:lnTo>
                  <a:pt x="6040463" y="5988584"/>
                </a:lnTo>
                <a:lnTo>
                  <a:pt x="6077268" y="5978524"/>
                </a:lnTo>
                <a:cubicBezTo>
                  <a:pt x="6078833" y="5978040"/>
                  <a:pt x="6080431" y="5977670"/>
                  <a:pt x="6082052" y="5977419"/>
                </a:cubicBezTo>
                <a:lnTo>
                  <a:pt x="6121678" y="5969447"/>
                </a:lnTo>
                <a:cubicBezTo>
                  <a:pt x="6123826" y="5969008"/>
                  <a:pt x="6125997" y="5968680"/>
                  <a:pt x="6128180" y="5968465"/>
                </a:cubicBezTo>
                <a:lnTo>
                  <a:pt x="6184736" y="5962085"/>
                </a:lnTo>
                <a:cubicBezTo>
                  <a:pt x="6187312" y="5962085"/>
                  <a:pt x="6189766" y="5962085"/>
                  <a:pt x="6192343" y="5962085"/>
                </a:cubicBezTo>
                <a:lnTo>
                  <a:pt x="6252088" y="5961471"/>
                </a:lnTo>
                <a:cubicBezTo>
                  <a:pt x="6254744" y="5961289"/>
                  <a:pt x="6257408" y="5961289"/>
                  <a:pt x="6260063" y="5961471"/>
                </a:cubicBezTo>
                <a:lnTo>
                  <a:pt x="6323122" y="5967482"/>
                </a:lnTo>
                <a:cubicBezTo>
                  <a:pt x="6325844" y="5967711"/>
                  <a:pt x="6328549" y="5968121"/>
                  <a:pt x="6331218" y="5968710"/>
                </a:cubicBezTo>
                <a:lnTo>
                  <a:pt x="6399920" y="5982817"/>
                </a:lnTo>
                <a:lnTo>
                  <a:pt x="6404706" y="5983922"/>
                </a:lnTo>
                <a:lnTo>
                  <a:pt x="6439055" y="5993369"/>
                </a:lnTo>
                <a:lnTo>
                  <a:pt x="6443349" y="5994718"/>
                </a:lnTo>
                <a:lnTo>
                  <a:pt x="6479418" y="6006986"/>
                </a:lnTo>
                <a:lnTo>
                  <a:pt x="6482484" y="6008091"/>
                </a:lnTo>
                <a:lnTo>
                  <a:pt x="6519290" y="6022445"/>
                </a:lnTo>
                <a:lnTo>
                  <a:pt x="6523706" y="6024283"/>
                </a:lnTo>
                <a:lnTo>
                  <a:pt x="6561860" y="6041828"/>
                </a:lnTo>
                <a:lnTo>
                  <a:pt x="6563946" y="6042810"/>
                </a:lnTo>
                <a:lnTo>
                  <a:pt x="6604186" y="6062929"/>
                </a:lnTo>
                <a:lnTo>
                  <a:pt x="6607375" y="6064524"/>
                </a:lnTo>
                <a:lnTo>
                  <a:pt x="6647615" y="6086975"/>
                </a:lnTo>
                <a:lnTo>
                  <a:pt x="6650682" y="6088692"/>
                </a:lnTo>
                <a:lnTo>
                  <a:pt x="6692026" y="6114333"/>
                </a:lnTo>
                <a:lnTo>
                  <a:pt x="6694480" y="6115928"/>
                </a:lnTo>
                <a:lnTo>
                  <a:pt x="6809800" y="6193462"/>
                </a:lnTo>
                <a:lnTo>
                  <a:pt x="6883410" y="6238241"/>
                </a:lnTo>
                <a:lnTo>
                  <a:pt x="6958492" y="6279340"/>
                </a:lnTo>
                <a:lnTo>
                  <a:pt x="7035290" y="6317372"/>
                </a:lnTo>
                <a:lnTo>
                  <a:pt x="7098962" y="6345466"/>
                </a:lnTo>
                <a:lnTo>
                  <a:pt x="7168276" y="6374419"/>
                </a:lnTo>
                <a:lnTo>
                  <a:pt x="7242623" y="6402512"/>
                </a:lnTo>
                <a:lnTo>
                  <a:pt x="7321016" y="6429381"/>
                </a:lnTo>
                <a:lnTo>
                  <a:pt x="7402968" y="6453918"/>
                </a:lnTo>
                <a:lnTo>
                  <a:pt x="7487250" y="6475754"/>
                </a:lnTo>
                <a:lnTo>
                  <a:pt x="7573128" y="6493174"/>
                </a:lnTo>
                <a:lnTo>
                  <a:pt x="7660600" y="6505443"/>
                </a:lnTo>
                <a:lnTo>
                  <a:pt x="7748564" y="6512559"/>
                </a:lnTo>
                <a:lnTo>
                  <a:pt x="7836157" y="6512559"/>
                </a:lnTo>
                <a:lnTo>
                  <a:pt x="7922035" y="6505810"/>
                </a:lnTo>
                <a:lnTo>
                  <a:pt x="8006440" y="6490353"/>
                </a:lnTo>
                <a:lnTo>
                  <a:pt x="8047416" y="6479188"/>
                </a:lnTo>
                <a:lnTo>
                  <a:pt x="8087656" y="6465817"/>
                </a:lnTo>
                <a:lnTo>
                  <a:pt x="8127036" y="6449867"/>
                </a:lnTo>
                <a:lnTo>
                  <a:pt x="8165682" y="6430853"/>
                </a:lnTo>
                <a:lnTo>
                  <a:pt x="8203100" y="6409505"/>
                </a:lnTo>
                <a:lnTo>
                  <a:pt x="8239292" y="6384970"/>
                </a:lnTo>
                <a:lnTo>
                  <a:pt x="8274254" y="6357612"/>
                </a:lnTo>
                <a:lnTo>
                  <a:pt x="8304312" y="6330622"/>
                </a:lnTo>
                <a:cubicBezTo>
                  <a:pt x="8306328" y="6328770"/>
                  <a:pt x="8308459" y="6327050"/>
                  <a:pt x="8310692" y="6325468"/>
                </a:cubicBezTo>
                <a:lnTo>
                  <a:pt x="8319646" y="6318476"/>
                </a:lnTo>
                <a:lnTo>
                  <a:pt x="8328726" y="6310134"/>
                </a:lnTo>
                <a:lnTo>
                  <a:pt x="8340258" y="6297865"/>
                </a:lnTo>
                <a:lnTo>
                  <a:pt x="8354244" y="6282038"/>
                </a:lnTo>
                <a:lnTo>
                  <a:pt x="8370194" y="6262287"/>
                </a:lnTo>
                <a:lnTo>
                  <a:pt x="8388473" y="6237750"/>
                </a:lnTo>
                <a:lnTo>
                  <a:pt x="8408346" y="6207693"/>
                </a:lnTo>
                <a:lnTo>
                  <a:pt x="8430183" y="6172483"/>
                </a:lnTo>
                <a:lnTo>
                  <a:pt x="8454107" y="6130894"/>
                </a:lnTo>
                <a:lnTo>
                  <a:pt x="8478642" y="6082558"/>
                </a:lnTo>
                <a:lnTo>
                  <a:pt x="8505634" y="6027597"/>
                </a:lnTo>
                <a:lnTo>
                  <a:pt x="8533973" y="5965030"/>
                </a:lnTo>
                <a:lnTo>
                  <a:pt x="8563417" y="5894977"/>
                </a:lnTo>
                <a:lnTo>
                  <a:pt x="8596050" y="5817565"/>
                </a:lnTo>
                <a:lnTo>
                  <a:pt x="8638988" y="5694883"/>
                </a:lnTo>
                <a:lnTo>
                  <a:pt x="8683275" y="5547664"/>
                </a:lnTo>
                <a:cubicBezTo>
                  <a:pt x="8683221" y="5546929"/>
                  <a:pt x="8683221" y="5546192"/>
                  <a:pt x="8683275" y="5545456"/>
                </a:cubicBezTo>
                <a:lnTo>
                  <a:pt x="8691864" y="5517976"/>
                </a:lnTo>
                <a:cubicBezTo>
                  <a:pt x="8691811" y="5517486"/>
                  <a:pt x="8691811" y="5516992"/>
                  <a:pt x="8691864" y="5516503"/>
                </a:cubicBezTo>
                <a:lnTo>
                  <a:pt x="8702048" y="5486077"/>
                </a:lnTo>
                <a:cubicBezTo>
                  <a:pt x="8701997" y="5485507"/>
                  <a:pt x="8701997" y="5484931"/>
                  <a:pt x="8702048" y="5484360"/>
                </a:cubicBezTo>
                <a:lnTo>
                  <a:pt x="8714316" y="5451482"/>
                </a:lnTo>
                <a:lnTo>
                  <a:pt x="8715419" y="5448538"/>
                </a:lnTo>
                <a:lnTo>
                  <a:pt x="8745476" y="5374929"/>
                </a:lnTo>
                <a:lnTo>
                  <a:pt x="8747072" y="5371248"/>
                </a:lnTo>
                <a:lnTo>
                  <a:pt x="8784859" y="5291626"/>
                </a:lnTo>
                <a:lnTo>
                  <a:pt x="8786453" y="5288314"/>
                </a:lnTo>
                <a:lnTo>
                  <a:pt x="8807923" y="5248197"/>
                </a:lnTo>
                <a:lnTo>
                  <a:pt x="8809518" y="5245377"/>
                </a:lnTo>
                <a:lnTo>
                  <a:pt x="8833439" y="5204768"/>
                </a:lnTo>
                <a:lnTo>
                  <a:pt x="8834911" y="5202437"/>
                </a:lnTo>
                <a:lnTo>
                  <a:pt x="8861166" y="5161462"/>
                </a:lnTo>
                <a:lnTo>
                  <a:pt x="8862884" y="5158762"/>
                </a:lnTo>
                <a:lnTo>
                  <a:pt x="8891101" y="5118522"/>
                </a:lnTo>
                <a:cubicBezTo>
                  <a:pt x="8891835" y="5117542"/>
                  <a:pt x="8892572" y="5116438"/>
                  <a:pt x="8893431" y="5115456"/>
                </a:cubicBezTo>
                <a:lnTo>
                  <a:pt x="8923978" y="5076198"/>
                </a:lnTo>
                <a:lnTo>
                  <a:pt x="8926554" y="5073131"/>
                </a:lnTo>
                <a:lnTo>
                  <a:pt x="8959802" y="5034731"/>
                </a:lnTo>
                <a:lnTo>
                  <a:pt x="8962256" y="5032156"/>
                </a:lnTo>
                <a:lnTo>
                  <a:pt x="8997344" y="4995350"/>
                </a:lnTo>
                <a:lnTo>
                  <a:pt x="9001146" y="4991548"/>
                </a:lnTo>
                <a:lnTo>
                  <a:pt x="9038810" y="4957441"/>
                </a:lnTo>
                <a:lnTo>
                  <a:pt x="9042366" y="4954252"/>
                </a:lnTo>
                <a:lnTo>
                  <a:pt x="9083221" y="4921618"/>
                </a:lnTo>
                <a:cubicBezTo>
                  <a:pt x="9084435" y="4920610"/>
                  <a:pt x="9085705" y="4919668"/>
                  <a:pt x="9087024" y="4918796"/>
                </a:cubicBezTo>
                <a:lnTo>
                  <a:pt x="9129963" y="4888616"/>
                </a:lnTo>
                <a:lnTo>
                  <a:pt x="9134870" y="4885426"/>
                </a:lnTo>
                <a:lnTo>
                  <a:pt x="9180017" y="4858804"/>
                </a:lnTo>
                <a:cubicBezTo>
                  <a:pt x="9181624" y="4857746"/>
                  <a:pt x="9183305" y="4856803"/>
                  <a:pt x="9185045" y="4855982"/>
                </a:cubicBezTo>
                <a:lnTo>
                  <a:pt x="9233260" y="4832184"/>
                </a:lnTo>
                <a:cubicBezTo>
                  <a:pt x="9235135" y="4831222"/>
                  <a:pt x="9237059" y="4830363"/>
                  <a:pt x="9239026" y="4829607"/>
                </a:cubicBezTo>
                <a:lnTo>
                  <a:pt x="9290675" y="4809241"/>
                </a:lnTo>
                <a:cubicBezTo>
                  <a:pt x="9292515" y="4808629"/>
                  <a:pt x="9294232" y="4807893"/>
                  <a:pt x="9296073" y="4807402"/>
                </a:cubicBezTo>
                <a:lnTo>
                  <a:pt x="9350176" y="4790593"/>
                </a:lnTo>
                <a:lnTo>
                  <a:pt x="9356554" y="4788876"/>
                </a:lnTo>
                <a:lnTo>
                  <a:pt x="9414462" y="4776608"/>
                </a:lnTo>
                <a:cubicBezTo>
                  <a:pt x="9416357" y="4776111"/>
                  <a:pt x="9418283" y="4775742"/>
                  <a:pt x="9420228" y="4775504"/>
                </a:cubicBezTo>
                <a:lnTo>
                  <a:pt x="9481568" y="4767284"/>
                </a:lnTo>
                <a:cubicBezTo>
                  <a:pt x="9483857" y="4767159"/>
                  <a:pt x="9486151" y="4767159"/>
                  <a:pt x="9488438" y="4767284"/>
                </a:cubicBezTo>
                <a:close/>
                <a:moveTo>
                  <a:pt x="10267950" y="0"/>
                </a:moveTo>
                <a:lnTo>
                  <a:pt x="10267951" y="0"/>
                </a:lnTo>
                <a:lnTo>
                  <a:pt x="10267951" y="5627"/>
                </a:lnTo>
                <a:lnTo>
                  <a:pt x="10267950" y="5627"/>
                </a:lnTo>
                <a:close/>
                <a:moveTo>
                  <a:pt x="830077" y="0"/>
                </a:moveTo>
                <a:lnTo>
                  <a:pt x="1037467" y="0"/>
                </a:lnTo>
                <a:lnTo>
                  <a:pt x="1037467" y="7656"/>
                </a:lnTo>
                <a:lnTo>
                  <a:pt x="1036387" y="8694"/>
                </a:lnTo>
                <a:lnTo>
                  <a:pt x="1035283" y="9799"/>
                </a:lnTo>
                <a:lnTo>
                  <a:pt x="1025469" y="19123"/>
                </a:lnTo>
                <a:lnTo>
                  <a:pt x="986947" y="58381"/>
                </a:lnTo>
                <a:lnTo>
                  <a:pt x="927200" y="121684"/>
                </a:lnTo>
                <a:lnTo>
                  <a:pt x="891131" y="161925"/>
                </a:lnTo>
                <a:lnTo>
                  <a:pt x="851260" y="207440"/>
                </a:lnTo>
                <a:lnTo>
                  <a:pt x="809180" y="257248"/>
                </a:lnTo>
                <a:lnTo>
                  <a:pt x="763788" y="312700"/>
                </a:lnTo>
                <a:lnTo>
                  <a:pt x="716800" y="372447"/>
                </a:lnTo>
                <a:lnTo>
                  <a:pt x="668343" y="436610"/>
                </a:lnTo>
                <a:lnTo>
                  <a:pt x="619269" y="505066"/>
                </a:lnTo>
                <a:lnTo>
                  <a:pt x="569581" y="577448"/>
                </a:lnTo>
                <a:lnTo>
                  <a:pt x="520509" y="653511"/>
                </a:lnTo>
                <a:lnTo>
                  <a:pt x="471436" y="733500"/>
                </a:lnTo>
                <a:lnTo>
                  <a:pt x="424450" y="816187"/>
                </a:lnTo>
                <a:lnTo>
                  <a:pt x="379548" y="902065"/>
                </a:lnTo>
                <a:lnTo>
                  <a:pt x="336978" y="990763"/>
                </a:lnTo>
                <a:lnTo>
                  <a:pt x="298086" y="1082040"/>
                </a:lnTo>
                <a:lnTo>
                  <a:pt x="261282" y="1175401"/>
                </a:lnTo>
                <a:lnTo>
                  <a:pt x="229508" y="1271215"/>
                </a:lnTo>
                <a:lnTo>
                  <a:pt x="202395" y="1369361"/>
                </a:lnTo>
                <a:lnTo>
                  <a:pt x="180189" y="1468733"/>
                </a:lnTo>
                <a:lnTo>
                  <a:pt x="163873" y="1569210"/>
                </a:lnTo>
                <a:lnTo>
                  <a:pt x="153935" y="1671281"/>
                </a:lnTo>
                <a:lnTo>
                  <a:pt x="150256" y="1774211"/>
                </a:lnTo>
                <a:lnTo>
                  <a:pt x="154672" y="1877878"/>
                </a:lnTo>
                <a:lnTo>
                  <a:pt x="166940" y="1981912"/>
                </a:lnTo>
                <a:lnTo>
                  <a:pt x="187673" y="2086805"/>
                </a:lnTo>
                <a:lnTo>
                  <a:pt x="201168" y="2139068"/>
                </a:lnTo>
                <a:lnTo>
                  <a:pt x="217117" y="2191207"/>
                </a:lnTo>
                <a:lnTo>
                  <a:pt x="235396" y="2243592"/>
                </a:lnTo>
                <a:lnTo>
                  <a:pt x="259319" y="2302603"/>
                </a:lnTo>
                <a:cubicBezTo>
                  <a:pt x="259499" y="2303023"/>
                  <a:pt x="259704" y="2303433"/>
                  <a:pt x="259932" y="2303830"/>
                </a:cubicBezTo>
                <a:lnTo>
                  <a:pt x="263982" y="2312417"/>
                </a:lnTo>
                <a:lnTo>
                  <a:pt x="279562" y="2340021"/>
                </a:lnTo>
                <a:lnTo>
                  <a:pt x="302994" y="2378421"/>
                </a:lnTo>
                <a:lnTo>
                  <a:pt x="318453" y="2400994"/>
                </a:lnTo>
                <a:lnTo>
                  <a:pt x="336363" y="2425531"/>
                </a:lnTo>
                <a:lnTo>
                  <a:pt x="356239" y="2451662"/>
                </a:lnTo>
                <a:lnTo>
                  <a:pt x="404330" y="2507850"/>
                </a:lnTo>
                <a:lnTo>
                  <a:pt x="432669" y="2537171"/>
                </a:lnTo>
                <a:lnTo>
                  <a:pt x="463709" y="2567719"/>
                </a:lnTo>
                <a:lnTo>
                  <a:pt x="497445" y="2598143"/>
                </a:lnTo>
                <a:lnTo>
                  <a:pt x="534249" y="2629060"/>
                </a:lnTo>
                <a:lnTo>
                  <a:pt x="573998" y="2659484"/>
                </a:lnTo>
                <a:lnTo>
                  <a:pt x="616937" y="2689542"/>
                </a:lnTo>
                <a:lnTo>
                  <a:pt x="663189" y="2718864"/>
                </a:lnTo>
                <a:lnTo>
                  <a:pt x="712874" y="2747816"/>
                </a:lnTo>
                <a:lnTo>
                  <a:pt x="765751" y="2775174"/>
                </a:lnTo>
                <a:lnTo>
                  <a:pt x="822307" y="2801306"/>
                </a:lnTo>
                <a:lnTo>
                  <a:pt x="881931" y="2825842"/>
                </a:lnTo>
                <a:lnTo>
                  <a:pt x="945603" y="2848415"/>
                </a:lnTo>
                <a:lnTo>
                  <a:pt x="1013323" y="2868658"/>
                </a:lnTo>
                <a:lnTo>
                  <a:pt x="1084110" y="2886446"/>
                </a:lnTo>
                <a:lnTo>
                  <a:pt x="1159315" y="2901537"/>
                </a:lnTo>
                <a:lnTo>
                  <a:pt x="1238444" y="2913805"/>
                </a:lnTo>
                <a:lnTo>
                  <a:pt x="1321254" y="2922515"/>
                </a:lnTo>
                <a:lnTo>
                  <a:pt x="1408726" y="2928037"/>
                </a:lnTo>
                <a:lnTo>
                  <a:pt x="1499879" y="2929630"/>
                </a:lnTo>
                <a:lnTo>
                  <a:pt x="1599253" y="2926932"/>
                </a:lnTo>
                <a:lnTo>
                  <a:pt x="1601092" y="2926932"/>
                </a:lnTo>
                <a:lnTo>
                  <a:pt x="1611520" y="2926196"/>
                </a:lnTo>
                <a:lnTo>
                  <a:pt x="1613360" y="2926196"/>
                </a:lnTo>
                <a:lnTo>
                  <a:pt x="1658631" y="2924355"/>
                </a:lnTo>
                <a:lnTo>
                  <a:pt x="1660225" y="2924355"/>
                </a:lnTo>
                <a:lnTo>
                  <a:pt x="1733834" y="2922882"/>
                </a:lnTo>
                <a:lnTo>
                  <a:pt x="1779717" y="2922882"/>
                </a:lnTo>
                <a:lnTo>
                  <a:pt x="1781067" y="2922882"/>
                </a:lnTo>
                <a:lnTo>
                  <a:pt x="1831612" y="2922882"/>
                </a:lnTo>
                <a:lnTo>
                  <a:pt x="1888292" y="2923988"/>
                </a:lnTo>
                <a:lnTo>
                  <a:pt x="1889640" y="2923988"/>
                </a:lnTo>
                <a:lnTo>
                  <a:pt x="1950000" y="2926318"/>
                </a:lnTo>
                <a:lnTo>
                  <a:pt x="2015267" y="2929875"/>
                </a:lnTo>
                <a:lnTo>
                  <a:pt x="2084827" y="2934537"/>
                </a:lnTo>
                <a:lnTo>
                  <a:pt x="2156719" y="2940427"/>
                </a:lnTo>
                <a:lnTo>
                  <a:pt x="2158804" y="2940427"/>
                </a:lnTo>
                <a:lnTo>
                  <a:pt x="2232413" y="2948524"/>
                </a:lnTo>
                <a:lnTo>
                  <a:pt x="2234376" y="2948524"/>
                </a:lnTo>
                <a:lnTo>
                  <a:pt x="2389446" y="2969870"/>
                </a:lnTo>
                <a:lnTo>
                  <a:pt x="2392269" y="2969870"/>
                </a:lnTo>
                <a:lnTo>
                  <a:pt x="2471030" y="2983733"/>
                </a:lnTo>
                <a:lnTo>
                  <a:pt x="2472993" y="2983733"/>
                </a:lnTo>
                <a:lnTo>
                  <a:pt x="2553103" y="2999927"/>
                </a:lnTo>
                <a:lnTo>
                  <a:pt x="2555434" y="2999927"/>
                </a:lnTo>
                <a:lnTo>
                  <a:pt x="2635792" y="3018696"/>
                </a:lnTo>
                <a:lnTo>
                  <a:pt x="2638122" y="3019312"/>
                </a:lnTo>
                <a:lnTo>
                  <a:pt x="2718602" y="3040903"/>
                </a:lnTo>
                <a:lnTo>
                  <a:pt x="2720810" y="3041517"/>
                </a:lnTo>
                <a:lnTo>
                  <a:pt x="2801044" y="3066052"/>
                </a:lnTo>
                <a:lnTo>
                  <a:pt x="2803743" y="3066913"/>
                </a:lnTo>
                <a:lnTo>
                  <a:pt x="2882750" y="3094024"/>
                </a:lnTo>
                <a:lnTo>
                  <a:pt x="2885694" y="3095128"/>
                </a:lnTo>
                <a:lnTo>
                  <a:pt x="2963720" y="3125553"/>
                </a:lnTo>
                <a:lnTo>
                  <a:pt x="2966911" y="3126903"/>
                </a:lnTo>
                <a:lnTo>
                  <a:pt x="3042728" y="3160764"/>
                </a:lnTo>
                <a:lnTo>
                  <a:pt x="3046040" y="3162235"/>
                </a:lnTo>
                <a:lnTo>
                  <a:pt x="3119649" y="3199040"/>
                </a:lnTo>
                <a:lnTo>
                  <a:pt x="3123453" y="3201003"/>
                </a:lnTo>
                <a:lnTo>
                  <a:pt x="3194118" y="3241733"/>
                </a:lnTo>
                <a:lnTo>
                  <a:pt x="3197675" y="3243819"/>
                </a:lnTo>
                <a:lnTo>
                  <a:pt x="3265763" y="3287984"/>
                </a:lnTo>
                <a:cubicBezTo>
                  <a:pt x="3267203" y="3288895"/>
                  <a:pt x="3268593" y="3289878"/>
                  <a:pt x="3269934" y="3290928"/>
                </a:cubicBezTo>
                <a:lnTo>
                  <a:pt x="3334219" y="3339388"/>
                </a:lnTo>
                <a:lnTo>
                  <a:pt x="3338268" y="3342578"/>
                </a:lnTo>
                <a:lnTo>
                  <a:pt x="3398628" y="3394472"/>
                </a:lnTo>
                <a:lnTo>
                  <a:pt x="3402677" y="3398275"/>
                </a:lnTo>
                <a:lnTo>
                  <a:pt x="3458620" y="3453971"/>
                </a:lnTo>
                <a:cubicBezTo>
                  <a:pt x="3460062" y="3455357"/>
                  <a:pt x="3461415" y="3456832"/>
                  <a:pt x="3462668" y="3458389"/>
                </a:cubicBezTo>
                <a:lnTo>
                  <a:pt x="3514440" y="3518626"/>
                </a:lnTo>
                <a:cubicBezTo>
                  <a:pt x="3515789" y="3520220"/>
                  <a:pt x="3517017" y="3521816"/>
                  <a:pt x="3518243" y="3523534"/>
                </a:cubicBezTo>
                <a:lnTo>
                  <a:pt x="3566090" y="3589537"/>
                </a:lnTo>
                <a:lnTo>
                  <a:pt x="3567806" y="3591867"/>
                </a:lnTo>
                <a:lnTo>
                  <a:pt x="3568788" y="3593463"/>
                </a:lnTo>
                <a:cubicBezTo>
                  <a:pt x="3569186" y="3593948"/>
                  <a:pt x="3569516" y="3594485"/>
                  <a:pt x="3569770" y="3595057"/>
                </a:cubicBezTo>
                <a:lnTo>
                  <a:pt x="3575045" y="3603399"/>
                </a:lnTo>
                <a:cubicBezTo>
                  <a:pt x="3575770" y="3604375"/>
                  <a:pt x="3576425" y="3605400"/>
                  <a:pt x="3577008" y="3606467"/>
                </a:cubicBezTo>
                <a:lnTo>
                  <a:pt x="3585472" y="3621435"/>
                </a:lnTo>
                <a:lnTo>
                  <a:pt x="3587312" y="3624870"/>
                </a:lnTo>
                <a:lnTo>
                  <a:pt x="3598846" y="3647934"/>
                </a:lnTo>
                <a:lnTo>
                  <a:pt x="3600195" y="3650509"/>
                </a:lnTo>
                <a:lnTo>
                  <a:pt x="3614426" y="3681916"/>
                </a:lnTo>
                <a:cubicBezTo>
                  <a:pt x="3614426" y="3682776"/>
                  <a:pt x="3615284" y="3683757"/>
                  <a:pt x="3615653" y="3684738"/>
                </a:cubicBezTo>
                <a:lnTo>
                  <a:pt x="3631601" y="3723872"/>
                </a:lnTo>
                <a:lnTo>
                  <a:pt x="3632705" y="3726573"/>
                </a:lnTo>
                <a:lnTo>
                  <a:pt x="3649758" y="3773559"/>
                </a:lnTo>
                <a:lnTo>
                  <a:pt x="3651108" y="3777485"/>
                </a:lnTo>
                <a:lnTo>
                  <a:pt x="3667916" y="3833061"/>
                </a:lnTo>
                <a:cubicBezTo>
                  <a:pt x="3667916" y="3834042"/>
                  <a:pt x="3668528" y="3835023"/>
                  <a:pt x="3668774" y="3836005"/>
                </a:cubicBezTo>
                <a:lnTo>
                  <a:pt x="3685458" y="3900168"/>
                </a:lnTo>
                <a:lnTo>
                  <a:pt x="3686195" y="3903481"/>
                </a:lnTo>
                <a:lnTo>
                  <a:pt x="3701899" y="3977090"/>
                </a:lnTo>
                <a:cubicBezTo>
                  <a:pt x="3701899" y="3978071"/>
                  <a:pt x="3701899" y="3979053"/>
                  <a:pt x="3701899" y="3980034"/>
                </a:cubicBezTo>
                <a:lnTo>
                  <a:pt x="3716130" y="4062477"/>
                </a:lnTo>
                <a:cubicBezTo>
                  <a:pt x="3716130" y="4063581"/>
                  <a:pt x="3716130" y="4064685"/>
                  <a:pt x="3716130" y="4065666"/>
                </a:cubicBezTo>
                <a:lnTo>
                  <a:pt x="3721772" y="4109830"/>
                </a:lnTo>
                <a:lnTo>
                  <a:pt x="3727294" y="4158291"/>
                </a:lnTo>
                <a:cubicBezTo>
                  <a:pt x="3727294" y="4158291"/>
                  <a:pt x="3727294" y="4159394"/>
                  <a:pt x="3727294" y="4159885"/>
                </a:cubicBezTo>
                <a:lnTo>
                  <a:pt x="3731956" y="4209940"/>
                </a:lnTo>
                <a:cubicBezTo>
                  <a:pt x="3731901" y="4210389"/>
                  <a:pt x="3731901" y="4210842"/>
                  <a:pt x="3731956" y="4211290"/>
                </a:cubicBezTo>
                <a:lnTo>
                  <a:pt x="3735757" y="4263061"/>
                </a:lnTo>
                <a:cubicBezTo>
                  <a:pt x="3735757" y="4263674"/>
                  <a:pt x="3735757" y="4264288"/>
                  <a:pt x="3735757" y="4264901"/>
                </a:cubicBezTo>
                <a:lnTo>
                  <a:pt x="3738457" y="4319004"/>
                </a:lnTo>
                <a:lnTo>
                  <a:pt x="3738457" y="4320844"/>
                </a:lnTo>
                <a:lnTo>
                  <a:pt x="3740052" y="4377769"/>
                </a:lnTo>
                <a:lnTo>
                  <a:pt x="3740052" y="4379241"/>
                </a:lnTo>
                <a:lnTo>
                  <a:pt x="3740052" y="4438742"/>
                </a:lnTo>
                <a:lnTo>
                  <a:pt x="3740052" y="4440215"/>
                </a:lnTo>
                <a:lnTo>
                  <a:pt x="3739317" y="4502537"/>
                </a:lnTo>
                <a:lnTo>
                  <a:pt x="3739317" y="4503886"/>
                </a:lnTo>
                <a:lnTo>
                  <a:pt x="3737354" y="4568416"/>
                </a:lnTo>
                <a:cubicBezTo>
                  <a:pt x="3737419" y="4568987"/>
                  <a:pt x="3737419" y="4569564"/>
                  <a:pt x="3737354" y="4570134"/>
                </a:cubicBezTo>
                <a:lnTo>
                  <a:pt x="3726679" y="4773173"/>
                </a:lnTo>
                <a:lnTo>
                  <a:pt x="3722754" y="4909227"/>
                </a:lnTo>
                <a:lnTo>
                  <a:pt x="3703985" y="5801740"/>
                </a:lnTo>
                <a:lnTo>
                  <a:pt x="3706438" y="5878906"/>
                </a:lnTo>
                <a:lnTo>
                  <a:pt x="3710363" y="5940247"/>
                </a:lnTo>
                <a:lnTo>
                  <a:pt x="3716743" y="6013856"/>
                </a:lnTo>
                <a:lnTo>
                  <a:pt x="3726679" y="6097648"/>
                </a:lnTo>
                <a:lnTo>
                  <a:pt x="3741034" y="6188678"/>
                </a:lnTo>
                <a:lnTo>
                  <a:pt x="3760173" y="6284862"/>
                </a:lnTo>
                <a:lnTo>
                  <a:pt x="3777960" y="6362028"/>
                </a:lnTo>
                <a:lnTo>
                  <a:pt x="3797468" y="6437968"/>
                </a:lnTo>
                <a:lnTo>
                  <a:pt x="3820531" y="6511576"/>
                </a:lnTo>
                <a:lnTo>
                  <a:pt x="3848012" y="6583469"/>
                </a:lnTo>
                <a:lnTo>
                  <a:pt x="3881014" y="6653152"/>
                </a:lnTo>
                <a:lnTo>
                  <a:pt x="3921499" y="6720014"/>
                </a:lnTo>
                <a:lnTo>
                  <a:pt x="3944685" y="6752525"/>
                </a:lnTo>
                <a:lnTo>
                  <a:pt x="3970081" y="6784176"/>
                </a:lnTo>
                <a:lnTo>
                  <a:pt x="3997929" y="6814602"/>
                </a:lnTo>
                <a:lnTo>
                  <a:pt x="4027527" y="6842188"/>
                </a:lnTo>
                <a:lnTo>
                  <a:pt x="3823538" y="6842188"/>
                </a:lnTo>
                <a:lnTo>
                  <a:pt x="3797835" y="6805644"/>
                </a:lnTo>
                <a:lnTo>
                  <a:pt x="3794769" y="6800983"/>
                </a:lnTo>
                <a:lnTo>
                  <a:pt x="3750725" y="6728356"/>
                </a:lnTo>
                <a:cubicBezTo>
                  <a:pt x="3749380" y="6726174"/>
                  <a:pt x="3748151" y="6723922"/>
                  <a:pt x="3747044" y="6721608"/>
                </a:cubicBezTo>
                <a:lnTo>
                  <a:pt x="3711099" y="6645669"/>
                </a:lnTo>
                <a:cubicBezTo>
                  <a:pt x="3710240" y="6643829"/>
                  <a:pt x="3709504" y="6641989"/>
                  <a:pt x="3708767" y="6640148"/>
                </a:cubicBezTo>
                <a:lnTo>
                  <a:pt x="3679448" y="6563227"/>
                </a:lnTo>
                <a:cubicBezTo>
                  <a:pt x="3678833" y="6561754"/>
                  <a:pt x="3678343" y="6560281"/>
                  <a:pt x="3677852" y="6558686"/>
                </a:cubicBezTo>
                <a:lnTo>
                  <a:pt x="3653315" y="6480660"/>
                </a:lnTo>
                <a:lnTo>
                  <a:pt x="3652212" y="6476858"/>
                </a:lnTo>
                <a:lnTo>
                  <a:pt x="3632092" y="6398220"/>
                </a:lnTo>
                <a:cubicBezTo>
                  <a:pt x="3632038" y="6397648"/>
                  <a:pt x="3632038" y="6397072"/>
                  <a:pt x="3632092" y="6396502"/>
                </a:cubicBezTo>
                <a:lnTo>
                  <a:pt x="3613690" y="6317249"/>
                </a:lnTo>
                <a:cubicBezTo>
                  <a:pt x="3613746" y="6316473"/>
                  <a:pt x="3613746" y="6315694"/>
                  <a:pt x="3613690" y="6314917"/>
                </a:cubicBezTo>
                <a:lnTo>
                  <a:pt x="3594061" y="6216035"/>
                </a:lnTo>
                <a:cubicBezTo>
                  <a:pt x="3594061" y="6215055"/>
                  <a:pt x="3594061" y="6214073"/>
                  <a:pt x="3594061" y="6213091"/>
                </a:cubicBezTo>
                <a:lnTo>
                  <a:pt x="3579340" y="6119118"/>
                </a:lnTo>
                <a:cubicBezTo>
                  <a:pt x="3579219" y="6118221"/>
                  <a:pt x="3579219" y="6117315"/>
                  <a:pt x="3579340" y="6116420"/>
                </a:cubicBezTo>
                <a:lnTo>
                  <a:pt x="3569034" y="6029806"/>
                </a:lnTo>
                <a:cubicBezTo>
                  <a:pt x="3569034" y="6029191"/>
                  <a:pt x="3569034" y="6028701"/>
                  <a:pt x="3569034" y="6028088"/>
                </a:cubicBezTo>
                <a:lnTo>
                  <a:pt x="3562408" y="5951166"/>
                </a:lnTo>
                <a:lnTo>
                  <a:pt x="3559955" y="5916937"/>
                </a:lnTo>
                <a:cubicBezTo>
                  <a:pt x="3559955" y="5916937"/>
                  <a:pt x="3559955" y="5916079"/>
                  <a:pt x="3559955" y="5915588"/>
                </a:cubicBezTo>
                <a:lnTo>
                  <a:pt x="3557010" y="5858419"/>
                </a:lnTo>
                <a:lnTo>
                  <a:pt x="3557010" y="5856209"/>
                </a:lnTo>
                <a:lnTo>
                  <a:pt x="3555785" y="5804561"/>
                </a:lnTo>
                <a:lnTo>
                  <a:pt x="3555785" y="5787877"/>
                </a:lnTo>
                <a:lnTo>
                  <a:pt x="3574432" y="4904564"/>
                </a:lnTo>
                <a:lnTo>
                  <a:pt x="3578479" y="4766917"/>
                </a:lnTo>
                <a:cubicBezTo>
                  <a:pt x="3578419" y="4766345"/>
                  <a:pt x="3578419" y="4765769"/>
                  <a:pt x="3578479" y="4765198"/>
                </a:cubicBezTo>
                <a:lnTo>
                  <a:pt x="3589154" y="4562160"/>
                </a:lnTo>
                <a:lnTo>
                  <a:pt x="3590993" y="4499102"/>
                </a:lnTo>
                <a:lnTo>
                  <a:pt x="3591852" y="4437760"/>
                </a:lnTo>
                <a:lnTo>
                  <a:pt x="3591852" y="4379855"/>
                </a:lnTo>
                <a:lnTo>
                  <a:pt x="3590380" y="4324524"/>
                </a:lnTo>
                <a:lnTo>
                  <a:pt x="3587803" y="4272262"/>
                </a:lnTo>
                <a:lnTo>
                  <a:pt x="3584122" y="4222085"/>
                </a:lnTo>
                <a:lnTo>
                  <a:pt x="3579584" y="4173625"/>
                </a:lnTo>
                <a:lnTo>
                  <a:pt x="3568911" y="4085663"/>
                </a:lnTo>
                <a:lnTo>
                  <a:pt x="3555169" y="4006165"/>
                </a:lnTo>
                <a:lnTo>
                  <a:pt x="3540203" y="3935623"/>
                </a:lnTo>
                <a:lnTo>
                  <a:pt x="3524378" y="3874282"/>
                </a:lnTo>
                <a:lnTo>
                  <a:pt x="3508550" y="3822142"/>
                </a:lnTo>
                <a:lnTo>
                  <a:pt x="3492602" y="3778467"/>
                </a:lnTo>
                <a:lnTo>
                  <a:pt x="3477759" y="3741663"/>
                </a:lnTo>
                <a:lnTo>
                  <a:pt x="3464753" y="3713077"/>
                </a:lnTo>
                <a:lnTo>
                  <a:pt x="3454695" y="3692958"/>
                </a:lnTo>
                <a:lnTo>
                  <a:pt x="3444389" y="3675537"/>
                </a:lnTo>
                <a:lnTo>
                  <a:pt x="3399365" y="3613337"/>
                </a:lnTo>
                <a:lnTo>
                  <a:pt x="3351641" y="3557762"/>
                </a:lnTo>
                <a:lnTo>
                  <a:pt x="3299746" y="3506114"/>
                </a:lnTo>
                <a:lnTo>
                  <a:pt x="3240982" y="3459494"/>
                </a:lnTo>
                <a:lnTo>
                  <a:pt x="3180868" y="3414591"/>
                </a:lnTo>
                <a:lnTo>
                  <a:pt x="3116459" y="3372758"/>
                </a:lnTo>
                <a:lnTo>
                  <a:pt x="3049353" y="3334235"/>
                </a:lnTo>
                <a:lnTo>
                  <a:pt x="2979179" y="3298904"/>
                </a:lnTo>
                <a:lnTo>
                  <a:pt x="2906673" y="3266639"/>
                </a:lnTo>
                <a:lnTo>
                  <a:pt x="2831715" y="3237440"/>
                </a:lnTo>
                <a:lnTo>
                  <a:pt x="2755530" y="3211308"/>
                </a:lnTo>
                <a:lnTo>
                  <a:pt x="2677872" y="3187877"/>
                </a:lnTo>
                <a:lnTo>
                  <a:pt x="2599722" y="3166898"/>
                </a:lnTo>
                <a:lnTo>
                  <a:pt x="2521697" y="3148617"/>
                </a:lnTo>
                <a:lnTo>
                  <a:pt x="2443550" y="3132915"/>
                </a:lnTo>
                <a:lnTo>
                  <a:pt x="2367118" y="3119420"/>
                </a:lnTo>
                <a:lnTo>
                  <a:pt x="2214379" y="3098319"/>
                </a:lnTo>
                <a:lnTo>
                  <a:pt x="2143469" y="3090467"/>
                </a:lnTo>
                <a:lnTo>
                  <a:pt x="2073663" y="3084700"/>
                </a:lnTo>
                <a:lnTo>
                  <a:pt x="2006188" y="3080162"/>
                </a:lnTo>
                <a:lnTo>
                  <a:pt x="1943129" y="3076727"/>
                </a:lnTo>
                <a:lnTo>
                  <a:pt x="1884610" y="3074518"/>
                </a:lnTo>
                <a:lnTo>
                  <a:pt x="1829649" y="3073292"/>
                </a:lnTo>
                <a:lnTo>
                  <a:pt x="1780576" y="3073292"/>
                </a:lnTo>
                <a:lnTo>
                  <a:pt x="1664764" y="3075255"/>
                </a:lnTo>
                <a:lnTo>
                  <a:pt x="1607227" y="3078075"/>
                </a:lnTo>
                <a:lnTo>
                  <a:pt x="1602320" y="3078075"/>
                </a:lnTo>
                <a:lnTo>
                  <a:pt x="1502333" y="3080652"/>
                </a:lnTo>
                <a:lnTo>
                  <a:pt x="1498897" y="3080652"/>
                </a:lnTo>
                <a:lnTo>
                  <a:pt x="1404433" y="3078935"/>
                </a:lnTo>
                <a:lnTo>
                  <a:pt x="1400875" y="3078935"/>
                </a:lnTo>
                <a:lnTo>
                  <a:pt x="1310090" y="3073168"/>
                </a:lnTo>
                <a:lnTo>
                  <a:pt x="1306901" y="3073168"/>
                </a:lnTo>
                <a:lnTo>
                  <a:pt x="1221024" y="3064090"/>
                </a:lnTo>
                <a:lnTo>
                  <a:pt x="1217711" y="3064090"/>
                </a:lnTo>
                <a:lnTo>
                  <a:pt x="1135024" y="3051821"/>
                </a:lnTo>
                <a:lnTo>
                  <a:pt x="1131465" y="3051209"/>
                </a:lnTo>
                <a:lnTo>
                  <a:pt x="1052582" y="3035383"/>
                </a:lnTo>
                <a:lnTo>
                  <a:pt x="1048901" y="3034525"/>
                </a:lnTo>
                <a:lnTo>
                  <a:pt x="975291" y="3015876"/>
                </a:lnTo>
                <a:lnTo>
                  <a:pt x="972102" y="3015017"/>
                </a:lnTo>
                <a:lnTo>
                  <a:pt x="901070" y="2993793"/>
                </a:lnTo>
                <a:lnTo>
                  <a:pt x="897389" y="2992566"/>
                </a:lnTo>
                <a:lnTo>
                  <a:pt x="830404" y="2968767"/>
                </a:lnTo>
                <a:lnTo>
                  <a:pt x="827214" y="2967662"/>
                </a:lnTo>
                <a:lnTo>
                  <a:pt x="764279" y="2942143"/>
                </a:lnTo>
                <a:lnTo>
                  <a:pt x="760844" y="2940671"/>
                </a:lnTo>
                <a:lnTo>
                  <a:pt x="701465" y="2912087"/>
                </a:lnTo>
                <a:lnTo>
                  <a:pt x="698521" y="2910614"/>
                </a:lnTo>
                <a:lnTo>
                  <a:pt x="642456" y="2881786"/>
                </a:lnTo>
                <a:lnTo>
                  <a:pt x="639143" y="2879945"/>
                </a:lnTo>
                <a:lnTo>
                  <a:pt x="586513" y="2849274"/>
                </a:lnTo>
                <a:lnTo>
                  <a:pt x="583937" y="2847802"/>
                </a:lnTo>
                <a:lnTo>
                  <a:pt x="534863" y="2816764"/>
                </a:lnTo>
                <a:lnTo>
                  <a:pt x="531920" y="2814800"/>
                </a:lnTo>
                <a:lnTo>
                  <a:pt x="486282" y="2782781"/>
                </a:lnTo>
                <a:lnTo>
                  <a:pt x="483582" y="2780941"/>
                </a:lnTo>
                <a:lnTo>
                  <a:pt x="441258" y="2748429"/>
                </a:lnTo>
                <a:lnTo>
                  <a:pt x="438804" y="2746466"/>
                </a:lnTo>
                <a:lnTo>
                  <a:pt x="399177" y="2713711"/>
                </a:lnTo>
                <a:lnTo>
                  <a:pt x="397093" y="2711869"/>
                </a:lnTo>
                <a:lnTo>
                  <a:pt x="360900" y="2679359"/>
                </a:lnTo>
                <a:lnTo>
                  <a:pt x="358569" y="2677150"/>
                </a:lnTo>
                <a:lnTo>
                  <a:pt x="325691" y="2644764"/>
                </a:lnTo>
                <a:lnTo>
                  <a:pt x="324217" y="2643291"/>
                </a:lnTo>
                <a:lnTo>
                  <a:pt x="293793" y="2611761"/>
                </a:lnTo>
                <a:cubicBezTo>
                  <a:pt x="292834" y="2610837"/>
                  <a:pt x="291932" y="2609853"/>
                  <a:pt x="291094" y="2608816"/>
                </a:cubicBezTo>
                <a:lnTo>
                  <a:pt x="239199" y="2548089"/>
                </a:lnTo>
                <a:lnTo>
                  <a:pt x="236746" y="2545145"/>
                </a:lnTo>
                <a:lnTo>
                  <a:pt x="215277" y="2516928"/>
                </a:lnTo>
                <a:lnTo>
                  <a:pt x="214295" y="2515578"/>
                </a:lnTo>
                <a:lnTo>
                  <a:pt x="195280" y="2489569"/>
                </a:lnTo>
                <a:lnTo>
                  <a:pt x="194052" y="2487852"/>
                </a:lnTo>
                <a:lnTo>
                  <a:pt x="176877" y="2463318"/>
                </a:lnTo>
                <a:cubicBezTo>
                  <a:pt x="176264" y="2462211"/>
                  <a:pt x="175527" y="2461231"/>
                  <a:pt x="174914" y="2460249"/>
                </a:cubicBezTo>
                <a:lnTo>
                  <a:pt x="149397" y="2417434"/>
                </a:lnTo>
                <a:cubicBezTo>
                  <a:pt x="149119" y="2416795"/>
                  <a:pt x="148789" y="2416179"/>
                  <a:pt x="148415" y="2415593"/>
                </a:cubicBezTo>
                <a:lnTo>
                  <a:pt x="130505" y="2383695"/>
                </a:lnTo>
                <a:lnTo>
                  <a:pt x="128541" y="2379893"/>
                </a:lnTo>
                <a:lnTo>
                  <a:pt x="120200" y="2362962"/>
                </a:lnTo>
                <a:cubicBezTo>
                  <a:pt x="119339" y="2361000"/>
                  <a:pt x="118359" y="2359036"/>
                  <a:pt x="117621" y="2357073"/>
                </a:cubicBezTo>
                <a:lnTo>
                  <a:pt x="94067" y="2297818"/>
                </a:lnTo>
                <a:cubicBezTo>
                  <a:pt x="94067" y="2296836"/>
                  <a:pt x="93331" y="2295855"/>
                  <a:pt x="93085" y="2294997"/>
                </a:cubicBezTo>
                <a:lnTo>
                  <a:pt x="73701" y="2239790"/>
                </a:lnTo>
                <a:cubicBezTo>
                  <a:pt x="73431" y="2238789"/>
                  <a:pt x="73103" y="2237807"/>
                  <a:pt x="72720" y="2236845"/>
                </a:cubicBezTo>
                <a:lnTo>
                  <a:pt x="55913" y="2181515"/>
                </a:lnTo>
                <a:lnTo>
                  <a:pt x="55054" y="2178448"/>
                </a:lnTo>
                <a:lnTo>
                  <a:pt x="40577" y="2122505"/>
                </a:lnTo>
                <a:cubicBezTo>
                  <a:pt x="40577" y="2121033"/>
                  <a:pt x="39841" y="2119684"/>
                  <a:pt x="39596" y="2118211"/>
                </a:cubicBezTo>
                <a:lnTo>
                  <a:pt x="17882" y="2007797"/>
                </a:lnTo>
                <a:cubicBezTo>
                  <a:pt x="17882" y="2005712"/>
                  <a:pt x="17146" y="2003749"/>
                  <a:pt x="16900" y="2001664"/>
                </a:cubicBezTo>
                <a:lnTo>
                  <a:pt x="4631" y="1891250"/>
                </a:lnTo>
                <a:cubicBezTo>
                  <a:pt x="4631" y="1889409"/>
                  <a:pt x="4631" y="1887569"/>
                  <a:pt x="4631" y="1885852"/>
                </a:cubicBezTo>
                <a:lnTo>
                  <a:pt x="92" y="1776419"/>
                </a:lnTo>
                <a:cubicBezTo>
                  <a:pt x="-31" y="1774499"/>
                  <a:pt x="-31" y="1772574"/>
                  <a:pt x="92" y="1770654"/>
                </a:cubicBezTo>
                <a:lnTo>
                  <a:pt x="3772" y="1662448"/>
                </a:lnTo>
                <a:lnTo>
                  <a:pt x="3772" y="1657786"/>
                </a:lnTo>
                <a:lnTo>
                  <a:pt x="14202" y="1550929"/>
                </a:lnTo>
                <a:cubicBezTo>
                  <a:pt x="14202" y="1549212"/>
                  <a:pt x="14202" y="1547618"/>
                  <a:pt x="14202" y="1546022"/>
                </a:cubicBezTo>
                <a:lnTo>
                  <a:pt x="31253" y="1440884"/>
                </a:lnTo>
                <a:cubicBezTo>
                  <a:pt x="31253" y="1439412"/>
                  <a:pt x="31253" y="1437939"/>
                  <a:pt x="32113" y="1436468"/>
                </a:cubicBezTo>
                <a:lnTo>
                  <a:pt x="55299" y="1333047"/>
                </a:lnTo>
                <a:cubicBezTo>
                  <a:pt x="55299" y="1331942"/>
                  <a:pt x="55299" y="1330716"/>
                  <a:pt x="56158" y="1329489"/>
                </a:cubicBezTo>
                <a:lnTo>
                  <a:pt x="84252" y="1228030"/>
                </a:lnTo>
                <a:lnTo>
                  <a:pt x="85356" y="1224351"/>
                </a:lnTo>
                <a:lnTo>
                  <a:pt x="118359" y="1124977"/>
                </a:lnTo>
                <a:cubicBezTo>
                  <a:pt x="118359" y="1123752"/>
                  <a:pt x="119218" y="1122647"/>
                  <a:pt x="119584" y="1121421"/>
                </a:cubicBezTo>
                <a:lnTo>
                  <a:pt x="156390" y="1024869"/>
                </a:lnTo>
                <a:cubicBezTo>
                  <a:pt x="156390" y="1024012"/>
                  <a:pt x="157125" y="1023030"/>
                  <a:pt x="157616" y="1022048"/>
                </a:cubicBezTo>
                <a:lnTo>
                  <a:pt x="198591" y="927951"/>
                </a:lnTo>
                <a:lnTo>
                  <a:pt x="199695" y="925375"/>
                </a:lnTo>
                <a:lnTo>
                  <a:pt x="243494" y="834222"/>
                </a:lnTo>
                <a:lnTo>
                  <a:pt x="244597" y="831890"/>
                </a:lnTo>
                <a:lnTo>
                  <a:pt x="290726" y="743683"/>
                </a:lnTo>
                <a:cubicBezTo>
                  <a:pt x="291182" y="742973"/>
                  <a:pt x="291591" y="742235"/>
                  <a:pt x="291954" y="741474"/>
                </a:cubicBezTo>
                <a:lnTo>
                  <a:pt x="340168" y="656578"/>
                </a:lnTo>
                <a:lnTo>
                  <a:pt x="341271" y="654737"/>
                </a:lnTo>
                <a:lnTo>
                  <a:pt x="390344" y="572908"/>
                </a:lnTo>
                <a:lnTo>
                  <a:pt x="391447" y="571192"/>
                </a:lnTo>
                <a:lnTo>
                  <a:pt x="441501" y="493410"/>
                </a:lnTo>
                <a:cubicBezTo>
                  <a:pt x="441953" y="492827"/>
                  <a:pt x="442363" y="492211"/>
                  <a:pt x="442730" y="491570"/>
                </a:cubicBezTo>
                <a:lnTo>
                  <a:pt x="493519" y="417962"/>
                </a:lnTo>
                <a:lnTo>
                  <a:pt x="494378" y="416857"/>
                </a:lnTo>
                <a:lnTo>
                  <a:pt x="544310" y="346928"/>
                </a:lnTo>
                <a:lnTo>
                  <a:pt x="545536" y="345210"/>
                </a:lnTo>
                <a:lnTo>
                  <a:pt x="594609" y="279698"/>
                </a:lnTo>
                <a:cubicBezTo>
                  <a:pt x="594828" y="279318"/>
                  <a:pt x="595119" y="278984"/>
                  <a:pt x="595468" y="278718"/>
                </a:cubicBezTo>
                <a:lnTo>
                  <a:pt x="643191" y="217376"/>
                </a:lnTo>
                <a:cubicBezTo>
                  <a:pt x="643583" y="217025"/>
                  <a:pt x="643916" y="216610"/>
                  <a:pt x="644172" y="216148"/>
                </a:cubicBezTo>
                <a:lnTo>
                  <a:pt x="690425" y="159714"/>
                </a:lnTo>
                <a:lnTo>
                  <a:pt x="691282" y="158735"/>
                </a:lnTo>
                <a:lnTo>
                  <a:pt x="734590" y="107576"/>
                </a:lnTo>
                <a:lnTo>
                  <a:pt x="775810" y="60344"/>
                </a:lnTo>
                <a:lnTo>
                  <a:pt x="812615" y="18754"/>
                </a:lnTo>
                <a:lnTo>
                  <a:pt x="813720" y="17405"/>
                </a:lnTo>
                <a:close/>
              </a:path>
            </a:pathLst>
          </a:custGeom>
          <a:solidFill>
            <a:srgbClr val="FFFFFF"/>
          </a:solidFill>
          <a:ln w="9525" cap="flat">
            <a:noFill/>
            <a:prstDash val="solid"/>
            <a:miter/>
          </a:ln>
        </p:spPr>
        <p:txBody>
          <a:bodyPr rtlCol="0" anchor="ctr"/>
          <a:lstStyle/>
          <a:p>
            <a:endParaRPr lang="zh-CN" altLang="en-US" sz="1350" dirty="0"/>
          </a:p>
        </p:txBody>
      </p:sp>
      <p:sp>
        <p:nvSpPr>
          <p:cNvPr id="3" name="文本框 10"/>
          <p:cNvSpPr txBox="1"/>
          <p:nvPr>
            <p:custDataLst>
              <p:tags r:id="rId7"/>
            </p:custDataLst>
          </p:nvPr>
        </p:nvSpPr>
        <p:spPr>
          <a:xfrm>
            <a:off x="551557" y="3795513"/>
            <a:ext cx="3089792" cy="623971"/>
          </a:xfrm>
          <a:prstGeom prst="rect">
            <a:avLst/>
          </a:prstGeom>
          <a:noFill/>
        </p:spPr>
        <p:txBody>
          <a:bodyPr wrap="squar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1200" kern="0" spc="0" dirty="0">
                <a:ln>
                  <a:noFill/>
                  <a:prstDash val="sysDot"/>
                </a:ln>
                <a:solidFill>
                  <a:schemeClr val="lt1">
                    <a:lumMod val="85000"/>
                    <a:lumOff val="15000"/>
                  </a:schemeClr>
                </a:solidFill>
                <a:latin typeface="微软雅黑" panose="020B0503020204020204" pitchFamily="34" charset="-122"/>
                <a:ea typeface="微软雅黑" panose="020B0503020204020204" pitchFamily="34" charset="-122"/>
                <a:sym typeface="+mn-ea"/>
              </a:rPr>
              <a:t>新加坡环球影城作为东南亚首个好莱坞电影主题乐园，以沉浸式叙事与尖端科技重塑主题公园体验。</a:t>
            </a:r>
            <a:endParaRPr lang="zh-CN" altLang="en-US" sz="1200" kern="0" spc="0" dirty="0">
              <a:ln>
                <a:noFill/>
                <a:prstDash val="sysDot"/>
              </a:ln>
              <a:solidFill>
                <a:schemeClr val="lt1">
                  <a:lumMod val="85000"/>
                  <a:lumOff val="15000"/>
                </a:schemeClr>
              </a:solidFill>
              <a:latin typeface="微软雅黑" panose="020B0503020204020204" pitchFamily="34" charset="-122"/>
              <a:ea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新加坡｜环球影城攻略‼️避坑⚠️_7_海獭师傅_来自小红书网页版 (1)"/>
          <p:cNvPicPr>
            <a:picLocks noChangeAspect="1"/>
          </p:cNvPicPr>
          <p:nvPr>
            <p:custDataLst>
              <p:tags r:id="rId1"/>
            </p:custDataLst>
          </p:nvPr>
        </p:nvPicPr>
        <p:blipFill>
          <a:blip r:embed="rId2"/>
          <a:stretch>
            <a:fillRect/>
          </a:stretch>
        </p:blipFill>
        <p:spPr>
          <a:xfrm>
            <a:off x="2157730" y="2519680"/>
            <a:ext cx="2413635" cy="2622550"/>
          </a:xfrm>
          <a:prstGeom prst="rect">
            <a:avLst/>
          </a:prstGeom>
        </p:spPr>
      </p:pic>
      <p:pic>
        <p:nvPicPr>
          <p:cNvPr id="3" name="图片 2" descr="新加坡｜环球影城攻略‼️避坑⚠️_9_海獭师傅_来自小红书网页版"/>
          <p:cNvPicPr>
            <a:picLocks noChangeAspect="1"/>
          </p:cNvPicPr>
          <p:nvPr>
            <p:custDataLst>
              <p:tags r:id="rId3"/>
            </p:custDataLst>
          </p:nvPr>
        </p:nvPicPr>
        <p:blipFill>
          <a:blip r:embed="rId4"/>
          <a:stretch>
            <a:fillRect/>
          </a:stretch>
        </p:blipFill>
        <p:spPr>
          <a:xfrm>
            <a:off x="2156460" y="-50800"/>
            <a:ext cx="2415540" cy="2581910"/>
          </a:xfrm>
          <a:prstGeom prst="rect">
            <a:avLst/>
          </a:prstGeom>
        </p:spPr>
      </p:pic>
      <p:pic>
        <p:nvPicPr>
          <p:cNvPr id="4" name="图片 3" descr="新加坡｜环球影城攻略‼️避坑⚠️_10_海獭师傅_来自小红书网页版"/>
          <p:cNvPicPr>
            <a:picLocks noChangeAspect="1"/>
          </p:cNvPicPr>
          <p:nvPr>
            <p:custDataLst>
              <p:tags r:id="rId5"/>
            </p:custDataLst>
          </p:nvPr>
        </p:nvPicPr>
        <p:blipFill>
          <a:blip r:embed="rId6"/>
          <a:stretch>
            <a:fillRect/>
          </a:stretch>
        </p:blipFill>
        <p:spPr>
          <a:xfrm>
            <a:off x="0" y="2533015"/>
            <a:ext cx="2158365" cy="2609215"/>
          </a:xfrm>
          <a:prstGeom prst="rect">
            <a:avLst/>
          </a:prstGeom>
        </p:spPr>
      </p:pic>
      <p:pic>
        <p:nvPicPr>
          <p:cNvPr id="5" name="图片 4" descr="新加坡｜环球影城攻略‼️避坑⚠️_11_海獭师傅_来自小红书网页版"/>
          <p:cNvPicPr>
            <a:picLocks noChangeAspect="1"/>
          </p:cNvPicPr>
          <p:nvPr>
            <p:custDataLst>
              <p:tags r:id="rId7"/>
            </p:custDataLst>
          </p:nvPr>
        </p:nvPicPr>
        <p:blipFill>
          <a:blip r:embed="rId8"/>
          <a:stretch>
            <a:fillRect/>
          </a:stretch>
        </p:blipFill>
        <p:spPr>
          <a:xfrm>
            <a:off x="4558665" y="2531110"/>
            <a:ext cx="2103755" cy="2639695"/>
          </a:xfrm>
          <a:prstGeom prst="rect">
            <a:avLst/>
          </a:prstGeom>
        </p:spPr>
      </p:pic>
      <p:pic>
        <p:nvPicPr>
          <p:cNvPr id="6" name="图片 5" descr="新加坡｜环球影城攻略‼️避坑⚠️_5_海獭师傅_来自小红书网页版"/>
          <p:cNvPicPr>
            <a:picLocks noChangeAspect="1"/>
          </p:cNvPicPr>
          <p:nvPr>
            <p:custDataLst>
              <p:tags r:id="rId9"/>
            </p:custDataLst>
          </p:nvPr>
        </p:nvPicPr>
        <p:blipFill>
          <a:blip r:embed="rId10"/>
          <a:stretch>
            <a:fillRect/>
          </a:stretch>
        </p:blipFill>
        <p:spPr>
          <a:xfrm>
            <a:off x="4571365" y="-20320"/>
            <a:ext cx="2065655" cy="2581910"/>
          </a:xfrm>
          <a:prstGeom prst="rect">
            <a:avLst/>
          </a:prstGeom>
        </p:spPr>
      </p:pic>
      <p:pic>
        <p:nvPicPr>
          <p:cNvPr id="7" name="图片 6" descr="新加坡｜环球影城攻略‼️避坑⚠️_4_海獭师傅_来自小红书网页版"/>
          <p:cNvPicPr>
            <a:picLocks noChangeAspect="1"/>
          </p:cNvPicPr>
          <p:nvPr>
            <p:custDataLst>
              <p:tags r:id="rId11"/>
            </p:custDataLst>
          </p:nvPr>
        </p:nvPicPr>
        <p:blipFill>
          <a:blip r:embed="rId12"/>
          <a:stretch>
            <a:fillRect/>
          </a:stretch>
        </p:blipFill>
        <p:spPr>
          <a:xfrm>
            <a:off x="0" y="-48895"/>
            <a:ext cx="2155825" cy="2581910"/>
          </a:xfrm>
          <a:prstGeom prst="rect">
            <a:avLst/>
          </a:prstGeom>
        </p:spPr>
      </p:pic>
      <p:pic>
        <p:nvPicPr>
          <p:cNvPr id="8" name="图片 7" descr="又沦陷了..不愧是USS新主题 好玩到飞起！！_4_海岛少女Mimo_来自小红书网页版"/>
          <p:cNvPicPr>
            <a:picLocks noChangeAspect="1"/>
          </p:cNvPicPr>
          <p:nvPr>
            <p:custDataLst>
              <p:tags r:id="rId13"/>
            </p:custDataLst>
          </p:nvPr>
        </p:nvPicPr>
        <p:blipFill>
          <a:blip r:embed="rId14"/>
          <a:stretch>
            <a:fillRect/>
          </a:stretch>
        </p:blipFill>
        <p:spPr>
          <a:xfrm>
            <a:off x="6637655" y="0"/>
            <a:ext cx="2513330" cy="2545080"/>
          </a:xfrm>
          <a:prstGeom prst="rect">
            <a:avLst/>
          </a:prstGeom>
        </p:spPr>
      </p:pic>
      <p:pic>
        <p:nvPicPr>
          <p:cNvPr id="9" name="图片 8" descr="又沦陷了..不愧是USS新主题 好玩到飞起！！_10_海岛少女Mimo_来自小红书网页版"/>
          <p:cNvPicPr>
            <a:picLocks noChangeAspect="1"/>
          </p:cNvPicPr>
          <p:nvPr>
            <p:custDataLst>
              <p:tags r:id="rId15"/>
            </p:custDataLst>
          </p:nvPr>
        </p:nvPicPr>
        <p:blipFill>
          <a:blip r:embed="rId16"/>
          <a:stretch>
            <a:fillRect/>
          </a:stretch>
        </p:blipFill>
        <p:spPr>
          <a:xfrm>
            <a:off x="6637020" y="2531110"/>
            <a:ext cx="2500630" cy="2612390"/>
          </a:xfrm>
          <a:prstGeom prst="rect">
            <a:avLst/>
          </a:prstGeom>
        </p:spPr>
      </p:pic>
    </p:spTree>
    <p:custDataLst>
      <p:tags r:id="rId17"/>
    </p:custDataLst>
  </p:cSld>
  <p:clrMapOvr>
    <a:masterClrMapping/>
  </p:clrMapOvr>
  <mc:AlternateContent xmlns:mc="http://schemas.openxmlformats.org/markup-compatibility/2006">
    <mc:Choice xmlns:p14="http://schemas.microsoft.com/office/powerpoint/2010/main" Requires="p14">
      <p:transition spd="med" p14:dur="699" advTm="0">
        <p:fade/>
      </p:transition>
    </mc:Choice>
    <mc:Fallback>
      <p:transition spd="med"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0"/>
          <p:cNvSpPr>
            <a:spLocks noGrp="1"/>
          </p:cNvSpPr>
          <p:nvPr>
            <p:ph type="title" idx="4294967295"/>
            <p:custDataLst>
              <p:tags r:id="rId1"/>
            </p:custDataLst>
          </p:nvPr>
        </p:nvSpPr>
        <p:spPr>
          <a:xfrm>
            <a:off x="5153660" y="1635760"/>
            <a:ext cx="3238500" cy="594360"/>
          </a:xfrm>
        </p:spPr>
        <p:txBody>
          <a:bodyPr vert="horz" wrap="square" lIns="0" tIns="0" rIns="0" bIns="0" rtlCol="0" anchor="b" anchorCtr="0">
            <a:normAutofit/>
          </a:bodyPr>
          <a:lstStyle/>
          <a:p>
            <a:pPr algn="l"/>
            <a:r>
              <a:rPr lang="zh-CN" altLang="en-US" sz="2800" b="1" dirty="0">
                <a:solidFill>
                  <a:srgbClr val="6B88C7"/>
                </a:solidFill>
              </a:rPr>
              <a:t>圣淘沙</a:t>
            </a:r>
            <a:endParaRPr lang="zh-CN" altLang="en-US" sz="2800" b="1" dirty="0">
              <a:solidFill>
                <a:srgbClr val="6B88C7"/>
              </a:solidFill>
            </a:endParaRPr>
          </a:p>
        </p:txBody>
      </p:sp>
      <p:pic>
        <p:nvPicPr>
          <p:cNvPr id="37" name="图片 36" descr="C:/Users/邵琴琴/Documents/新嘎坡全集/新加坡图库/圣淘沙/新加坡，一个让人反复爱上的地方_1_豆豆爱旅游_来自小红书网页版.jpg新加坡，一个让人反复爱上的地方_1_豆豆爱旅游_来自小红书网页版"/>
          <p:cNvPicPr>
            <a:picLocks noChangeAspect="1"/>
          </p:cNvPicPr>
          <p:nvPr>
            <p:custDataLst>
              <p:tags r:id="rId2"/>
            </p:custDataLst>
          </p:nvPr>
        </p:nvPicPr>
        <p:blipFill rotWithShape="1">
          <a:blip r:embed="rId3"/>
          <a:srcRect t="485" b="46008"/>
          <a:stretch>
            <a:fillRect/>
          </a:stretch>
        </p:blipFill>
        <p:spPr>
          <a:xfrm>
            <a:off x="0" y="237110"/>
            <a:ext cx="6553199" cy="4672319"/>
          </a:xfrm>
          <a:custGeom>
            <a:avLst/>
            <a:gdLst>
              <a:gd name="connsiteX0" fmla="*/ 0 w 8737598"/>
              <a:gd name="connsiteY0" fmla="*/ 5077758 h 6229758"/>
              <a:gd name="connsiteX1" fmla="*/ 2994287 w 8737598"/>
              <a:gd name="connsiteY1" fmla="*/ 5077758 h 6229758"/>
              <a:gd name="connsiteX2" fmla="*/ 3570287 w 8737598"/>
              <a:gd name="connsiteY2" fmla="*/ 5653758 h 6229758"/>
              <a:gd name="connsiteX3" fmla="*/ 2994287 w 8737598"/>
              <a:gd name="connsiteY3" fmla="*/ 6229758 h 6229758"/>
              <a:gd name="connsiteX4" fmla="*/ 0 w 8737598"/>
              <a:gd name="connsiteY4" fmla="*/ 6229758 h 6229758"/>
              <a:gd name="connsiteX5" fmla="*/ 0 w 8737598"/>
              <a:gd name="connsiteY5" fmla="*/ 3808320 h 6229758"/>
              <a:gd name="connsiteX6" fmla="*/ 5027874 w 8737598"/>
              <a:gd name="connsiteY6" fmla="*/ 3808320 h 6229758"/>
              <a:gd name="connsiteX7" fmla="*/ 5603874 w 8737598"/>
              <a:gd name="connsiteY7" fmla="*/ 4384320 h 6229758"/>
              <a:gd name="connsiteX8" fmla="*/ 5027874 w 8737598"/>
              <a:gd name="connsiteY8" fmla="*/ 4960320 h 6229758"/>
              <a:gd name="connsiteX9" fmla="*/ 0 w 8737598"/>
              <a:gd name="connsiteY9" fmla="*/ 4960320 h 6229758"/>
              <a:gd name="connsiteX10" fmla="*/ 0 w 8737598"/>
              <a:gd name="connsiteY10" fmla="*/ 2538880 h 6229758"/>
              <a:gd name="connsiteX11" fmla="*/ 3999174 w 8737598"/>
              <a:gd name="connsiteY11" fmla="*/ 2538880 h 6229758"/>
              <a:gd name="connsiteX12" fmla="*/ 4575174 w 8737598"/>
              <a:gd name="connsiteY12" fmla="*/ 3114880 h 6229758"/>
              <a:gd name="connsiteX13" fmla="*/ 3999174 w 8737598"/>
              <a:gd name="connsiteY13" fmla="*/ 3690880 h 6229758"/>
              <a:gd name="connsiteX14" fmla="*/ 0 w 8737598"/>
              <a:gd name="connsiteY14" fmla="*/ 3690880 h 6229758"/>
              <a:gd name="connsiteX15" fmla="*/ 1 w 8737598"/>
              <a:gd name="connsiteY15" fmla="*/ 1269440 h 6229758"/>
              <a:gd name="connsiteX16" fmla="*/ 4608774 w 8737598"/>
              <a:gd name="connsiteY16" fmla="*/ 1269440 h 6229758"/>
              <a:gd name="connsiteX17" fmla="*/ 5184774 w 8737598"/>
              <a:gd name="connsiteY17" fmla="*/ 1845440 h 6229758"/>
              <a:gd name="connsiteX18" fmla="*/ 4608774 w 8737598"/>
              <a:gd name="connsiteY18" fmla="*/ 2421440 h 6229758"/>
              <a:gd name="connsiteX19" fmla="*/ 1 w 8737598"/>
              <a:gd name="connsiteY19" fmla="*/ 2421440 h 6229758"/>
              <a:gd name="connsiteX20" fmla="*/ 1 w 8737598"/>
              <a:gd name="connsiteY20" fmla="*/ 0 h 6229758"/>
              <a:gd name="connsiteX21" fmla="*/ 8161598 w 8737598"/>
              <a:gd name="connsiteY21" fmla="*/ 0 h 6229758"/>
              <a:gd name="connsiteX22" fmla="*/ 8737598 w 8737598"/>
              <a:gd name="connsiteY22" fmla="*/ 576000 h 6229758"/>
              <a:gd name="connsiteX23" fmla="*/ 8161598 w 8737598"/>
              <a:gd name="connsiteY23" fmla="*/ 1152000 h 6229758"/>
              <a:gd name="connsiteX24" fmla="*/ 1 w 8737598"/>
              <a:gd name="connsiteY24" fmla="*/ 1152000 h 622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737598" h="6229758">
                <a:moveTo>
                  <a:pt x="0" y="5077758"/>
                </a:moveTo>
                <a:lnTo>
                  <a:pt x="2994287" y="5077758"/>
                </a:lnTo>
                <a:cubicBezTo>
                  <a:pt x="3312402" y="5077758"/>
                  <a:pt x="3570287" y="5335642"/>
                  <a:pt x="3570287" y="5653758"/>
                </a:cubicBezTo>
                <a:cubicBezTo>
                  <a:pt x="3570287" y="5971874"/>
                  <a:pt x="3312402" y="6229758"/>
                  <a:pt x="2994287" y="6229758"/>
                </a:cubicBezTo>
                <a:lnTo>
                  <a:pt x="0" y="6229758"/>
                </a:lnTo>
                <a:close/>
                <a:moveTo>
                  <a:pt x="0" y="3808320"/>
                </a:moveTo>
                <a:lnTo>
                  <a:pt x="5027874" y="3808320"/>
                </a:lnTo>
                <a:cubicBezTo>
                  <a:pt x="5345990" y="3808320"/>
                  <a:pt x="5603874" y="4066204"/>
                  <a:pt x="5603874" y="4384320"/>
                </a:cubicBezTo>
                <a:cubicBezTo>
                  <a:pt x="5603874" y="4702436"/>
                  <a:pt x="5345990" y="4960320"/>
                  <a:pt x="5027874" y="4960320"/>
                </a:cubicBezTo>
                <a:lnTo>
                  <a:pt x="0" y="4960320"/>
                </a:lnTo>
                <a:close/>
                <a:moveTo>
                  <a:pt x="0" y="2538880"/>
                </a:moveTo>
                <a:lnTo>
                  <a:pt x="3999174" y="2538880"/>
                </a:lnTo>
                <a:cubicBezTo>
                  <a:pt x="4317290" y="2538880"/>
                  <a:pt x="4575174" y="2796764"/>
                  <a:pt x="4575174" y="3114880"/>
                </a:cubicBezTo>
                <a:cubicBezTo>
                  <a:pt x="4575174" y="3432996"/>
                  <a:pt x="4317290" y="3690880"/>
                  <a:pt x="3999174" y="3690880"/>
                </a:cubicBezTo>
                <a:lnTo>
                  <a:pt x="0" y="3690880"/>
                </a:lnTo>
                <a:close/>
                <a:moveTo>
                  <a:pt x="1" y="1269440"/>
                </a:moveTo>
                <a:lnTo>
                  <a:pt x="4608774" y="1269440"/>
                </a:lnTo>
                <a:cubicBezTo>
                  <a:pt x="4926890" y="1269440"/>
                  <a:pt x="5184774" y="1527324"/>
                  <a:pt x="5184774" y="1845440"/>
                </a:cubicBezTo>
                <a:cubicBezTo>
                  <a:pt x="5184774" y="2163556"/>
                  <a:pt x="4926890" y="2421440"/>
                  <a:pt x="4608774" y="2421440"/>
                </a:cubicBezTo>
                <a:lnTo>
                  <a:pt x="1" y="2421440"/>
                </a:lnTo>
                <a:close/>
                <a:moveTo>
                  <a:pt x="1" y="0"/>
                </a:moveTo>
                <a:lnTo>
                  <a:pt x="8161598" y="0"/>
                </a:lnTo>
                <a:cubicBezTo>
                  <a:pt x="8479714" y="0"/>
                  <a:pt x="8737598" y="257884"/>
                  <a:pt x="8737598" y="576000"/>
                </a:cubicBezTo>
                <a:cubicBezTo>
                  <a:pt x="8737598" y="894116"/>
                  <a:pt x="8479714" y="1152000"/>
                  <a:pt x="8161598" y="1152000"/>
                </a:cubicBezTo>
                <a:lnTo>
                  <a:pt x="1" y="1152000"/>
                </a:lnTo>
                <a:close/>
              </a:path>
            </a:pathLst>
          </a:custGeom>
          <a:solidFill>
            <a:schemeClr val="accent1"/>
          </a:solidFill>
          <a:ln w="9525" cap="flat" cmpd="sng" algn="ctr">
            <a:solidFill>
              <a:schemeClr val="dk1">
                <a:lumMod val="40000"/>
                <a:lumOff val="60000"/>
                <a:alpha val="50000"/>
              </a:schemeClr>
            </a:solidFill>
            <a:prstDash val="solid"/>
            <a:round/>
            <a:headEnd type="none" w="med" len="med"/>
            <a:tailEnd type="none" w="med" len="med"/>
          </a:ln>
        </p:spPr>
      </p:pic>
      <p:sp>
        <p:nvSpPr>
          <p:cNvPr id="4" name="矩形 3"/>
          <p:cNvSpPr/>
          <p:nvPr>
            <p:custDataLst>
              <p:tags r:id="rId4"/>
            </p:custDataLst>
          </p:nvPr>
        </p:nvSpPr>
        <p:spPr>
          <a:xfrm>
            <a:off x="5152073" y="2776061"/>
            <a:ext cx="3239929" cy="1936433"/>
          </a:xfrm>
          <a:prstGeom prst="rect">
            <a:avLst/>
          </a:prstGeom>
          <a:noFill/>
        </p:spPr>
        <p:txBody>
          <a:bodyPr wrap="square" lIns="0" tIns="0" rIns="0" bIns="0" rtlCol="0" anchor="t">
            <a:normAutofit/>
          </a:bodyPr>
          <a:lstStyle/>
          <a:p>
            <a:pPr>
              <a:lnSpc>
                <a:spcPct val="150000"/>
              </a:lnSpc>
              <a:spcBef>
                <a:spcPct val="0"/>
              </a:spcBef>
              <a:spcAft>
                <a:spcPct val="0"/>
              </a:spcAft>
            </a:pPr>
            <a:r>
              <a:rPr lang="zh-CN" altLang="en-US"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圣淘沙是新加坡南部的热带度假岛屿，面积</a:t>
            </a:r>
            <a:r>
              <a:rPr lang="en-US" altLang="zh-CN"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3.9 </a:t>
            </a:r>
            <a:r>
              <a:rPr lang="zh-CN" altLang="en-US"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平方公里，马来语意为</a:t>
            </a:r>
            <a:r>
              <a:rPr lang="en-US" altLang="zh-CN"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宁静之岛</a:t>
            </a:r>
            <a:r>
              <a:rPr lang="en-US" altLang="zh-CN"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。这里曾是军事要塞，</a:t>
            </a:r>
            <a:r>
              <a:rPr lang="en-US" altLang="zh-CN"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1972 </a:t>
            </a:r>
            <a:r>
              <a:rPr lang="zh-CN" altLang="en-US"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年转型为综合度假胜地，如今以主题乐园集群、生态保护实践与多元文化体验闻名，年均接待游客超</a:t>
            </a:r>
            <a:r>
              <a:rPr lang="en-US" altLang="zh-CN"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2000 </a:t>
            </a:r>
            <a:r>
              <a:rPr lang="zh-CN" altLang="en-US"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万人次，是东南亚顶级旅游目的地之一。</a:t>
            </a:r>
            <a:endParaRPr lang="zh-CN" altLang="en-US" sz="1200" dirty="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custDataLst>
              <p:tags r:id="rId5"/>
            </p:custDataLst>
          </p:nvPr>
        </p:nvSpPr>
        <p:spPr>
          <a:xfrm>
            <a:off x="5152073" y="2337435"/>
            <a:ext cx="3239929" cy="332423"/>
          </a:xfrm>
          <a:prstGeom prst="rect">
            <a:avLst/>
          </a:prstGeom>
          <a:noFill/>
        </p:spPr>
        <p:txBody>
          <a:bodyPr wrap="square" lIns="0" tIns="0" rIns="0" bIns="0" rtlCol="0" anchor="b" anchorCtr="0">
            <a:normAutofit/>
          </a:bodyPr>
          <a:lstStyle/>
          <a:p>
            <a:pPr>
              <a:spcBef>
                <a:spcPct val="0"/>
              </a:spcBef>
              <a:spcAft>
                <a:spcPct val="0"/>
              </a:spcAft>
            </a:pPr>
            <a:r>
              <a:rPr lang="en-US" altLang="zh-CN" b="1" dirty="0">
                <a:solidFill>
                  <a:srgbClr val="6B88C7"/>
                </a:solidFill>
                <a:latin typeface="微软雅黑" panose="020B0503020204020204" pitchFamily="34" charset="-122"/>
                <a:ea typeface="微软雅黑" panose="020B0503020204020204" pitchFamily="34" charset="-122"/>
                <a:cs typeface="+mn-ea"/>
              </a:rPr>
              <a:t>Sentosa</a:t>
            </a:r>
            <a:endParaRPr lang="en-US" altLang="zh-CN" b="1" dirty="0">
              <a:solidFill>
                <a:srgbClr val="6B88C7"/>
              </a:solidFill>
              <a:latin typeface="微软雅黑" panose="020B0503020204020204" pitchFamily="34" charset="-122"/>
              <a:ea typeface="微软雅黑" panose="020B0503020204020204" pitchFamily="34" charset="-122"/>
              <a:cs typeface="+mn-ea"/>
            </a:endParaRPr>
          </a:p>
        </p:txBody>
      </p:sp>
    </p:spTree>
    <p:custDataLst>
      <p:tags r:id="rId6"/>
    </p:custDataLst>
  </p:cSld>
  <p:clrMapOvr>
    <a:masterClrMapping/>
  </p:clrMapOvr>
  <p:transition spd="slow" advTm="0">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custDataLst>
              <p:tags r:id="rId1"/>
            </p:custDataLst>
          </p:nvPr>
        </p:nvPicPr>
        <p:blipFill rotWithShape="1">
          <a:blip r:embed="rId2"/>
          <a:srcRect t="11843" b="11843"/>
          <a:stretch>
            <a:fillRect/>
          </a:stretch>
        </p:blipFill>
        <p:spPr>
          <a:xfrm>
            <a:off x="4081510" y="-952"/>
            <a:ext cx="5062491" cy="5143500"/>
          </a:xfrm>
          <a:custGeom>
            <a:avLst/>
            <a:gdLst>
              <a:gd name="connsiteX0" fmla="*/ 3873804 w 6631619"/>
              <a:gd name="connsiteY0" fmla="*/ 0 h 6868305"/>
              <a:gd name="connsiteX1" fmla="*/ 6631619 w 6631619"/>
              <a:gd name="connsiteY1" fmla="*/ 0 h 6868305"/>
              <a:gd name="connsiteX2" fmla="*/ 6631619 w 6631619"/>
              <a:gd name="connsiteY2" fmla="*/ 6868304 h 6868305"/>
              <a:gd name="connsiteX3" fmla="*/ 6267459 w 6631619"/>
              <a:gd name="connsiteY3" fmla="*/ 6868304 h 6868305"/>
              <a:gd name="connsiteX4" fmla="*/ 6267460 w 6631619"/>
              <a:gd name="connsiteY4" fmla="*/ 6868305 h 6868305"/>
              <a:gd name="connsiteX5" fmla="*/ 0 w 6631619"/>
              <a:gd name="connsiteY5" fmla="*/ 6868305 h 686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1619" h="6868305">
                <a:moveTo>
                  <a:pt x="3873804" y="0"/>
                </a:moveTo>
                <a:lnTo>
                  <a:pt x="6631619" y="0"/>
                </a:lnTo>
                <a:lnTo>
                  <a:pt x="6631619" y="6868304"/>
                </a:lnTo>
                <a:lnTo>
                  <a:pt x="6267459" y="6868304"/>
                </a:lnTo>
                <a:lnTo>
                  <a:pt x="6267460" y="6868305"/>
                </a:lnTo>
                <a:lnTo>
                  <a:pt x="0" y="6868305"/>
                </a:lnTo>
                <a:close/>
              </a:path>
            </a:pathLst>
          </a:custGeom>
          <a:solidFill>
            <a:schemeClr val="accent1">
              <a:alpha val="20000"/>
            </a:schemeClr>
          </a:solidFill>
          <a:ln w="3175">
            <a:solidFill>
              <a:schemeClr val="tx1">
                <a:lumMod val="50000"/>
                <a:lumOff val="50000"/>
                <a:alpha val="20000"/>
              </a:schemeClr>
            </a:solidFill>
          </a:ln>
        </p:spPr>
      </p:pic>
      <p:pic>
        <p:nvPicPr>
          <p:cNvPr id="30" name="图片 29"/>
          <p:cNvPicPr>
            <a:picLocks noChangeAspect="1"/>
          </p:cNvPicPr>
          <p:nvPr>
            <p:custDataLst>
              <p:tags r:id="rId3"/>
            </p:custDataLst>
          </p:nvPr>
        </p:nvPicPr>
        <p:blipFill rotWithShape="1">
          <a:blip r:embed="rId4"/>
          <a:srcRect t="17179" b="17179"/>
          <a:stretch>
            <a:fillRect/>
          </a:stretch>
        </p:blipFill>
        <p:spPr>
          <a:xfrm>
            <a:off x="3888873" y="-1069"/>
            <a:ext cx="2995293" cy="2617663"/>
          </a:xfrm>
          <a:custGeom>
            <a:avLst/>
            <a:gdLst>
              <a:gd name="connsiteX0" fmla="*/ 0 w 3993724"/>
              <a:gd name="connsiteY0" fmla="*/ 0 h 3490217"/>
              <a:gd name="connsiteX1" fmla="*/ 3993724 w 3993724"/>
              <a:gd name="connsiteY1" fmla="*/ 0 h 3490217"/>
              <a:gd name="connsiteX2" fmla="*/ 1996862 w 3993724"/>
              <a:gd name="connsiteY2" fmla="*/ 3490217 h 3490217"/>
            </a:gdLst>
            <a:ahLst/>
            <a:cxnLst>
              <a:cxn ang="0">
                <a:pos x="connsiteX0" y="connsiteY0"/>
              </a:cxn>
              <a:cxn ang="0">
                <a:pos x="connsiteX1" y="connsiteY1"/>
              </a:cxn>
              <a:cxn ang="0">
                <a:pos x="connsiteX2" y="connsiteY2"/>
              </a:cxn>
            </a:cxnLst>
            <a:rect l="l" t="t" r="r" b="b"/>
            <a:pathLst>
              <a:path w="3993724" h="3490217">
                <a:moveTo>
                  <a:pt x="0" y="0"/>
                </a:moveTo>
                <a:lnTo>
                  <a:pt x="3993724" y="0"/>
                </a:lnTo>
                <a:lnTo>
                  <a:pt x="1996862" y="3490217"/>
                </a:lnTo>
                <a:close/>
              </a:path>
            </a:pathLst>
          </a:custGeom>
          <a:solidFill>
            <a:schemeClr val="accent1">
              <a:alpha val="20000"/>
            </a:schemeClr>
          </a:solidFill>
          <a:ln w="3175">
            <a:solidFill>
              <a:schemeClr val="tx1">
                <a:lumMod val="50000"/>
                <a:lumOff val="50000"/>
                <a:alpha val="20000"/>
              </a:schemeClr>
            </a:solidFill>
          </a:ln>
        </p:spPr>
      </p:pic>
      <p:sp>
        <p:nvSpPr>
          <p:cNvPr id="9" name="矩形 8"/>
          <p:cNvSpPr/>
          <p:nvPr>
            <p:custDataLst>
              <p:tags r:id="rId5"/>
            </p:custDataLst>
          </p:nvPr>
        </p:nvSpPr>
        <p:spPr>
          <a:xfrm>
            <a:off x="107197" y="2139711"/>
            <a:ext cx="3729870" cy="666842"/>
          </a:xfrm>
          <a:prstGeom prst="rect">
            <a:avLst/>
          </a:prstGeom>
          <a:noFill/>
        </p:spPr>
        <p:txBody>
          <a:bodyPr wrap="square" lIns="0" tIns="0" rIns="0" bIns="0" rtlCol="0" anchor="t" anchorCtr="0">
            <a:noAutofit/>
          </a:bodyPr>
          <a:lstStyle/>
          <a:p>
            <a:pPr marL="0" lvl="0" algn="just">
              <a:lnSpc>
                <a:spcPct val="130000"/>
              </a:lnSpc>
              <a:spcBef>
                <a:spcPct val="0"/>
              </a:spcBef>
              <a:spcAft>
                <a:spcPct val="0"/>
              </a:spcAft>
            </a:pPr>
            <a:r>
              <a:rPr lang="zh-CN" altLang="en-US" sz="120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樟宜机场被称作</a:t>
            </a:r>
            <a:r>
              <a:rPr lang="en-US" altLang="zh-CN" sz="120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b="1">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全球最美空中花园的奇幻之旅</a:t>
            </a:r>
            <a:r>
              <a:rPr lang="en-US" altLang="zh-CN" sz="1200" b="1">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20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0米高的“雨漩涡”瀑布从玻璃穹顶倾泻而下，与2000棵热带植物共筑室内森林奇观；穿梭航站楼的透明小火车，如穿越未来都市的时空隧道，沿途掠过蝴蝶园、星空花园等生态秘境，将候机化为一场沉浸式自然探索。瀑布光影秀与轨道穿梭的魔幻交织，让全球旅者惊叹：这里早已超越机场，升维为一座</a:t>
            </a:r>
            <a:r>
              <a:rPr lang="zh-CN" altLang="en-US" sz="1200" b="1">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会呼吸的未来生态艺术馆</a:t>
            </a:r>
            <a:r>
              <a:rPr lang="zh-CN" altLang="en-US" sz="120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200">
              <a:ln>
                <a:noFill/>
                <a:prstDash val="sysDot"/>
              </a:ln>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矩形: 圆角 13"/>
          <p:cNvSpPr/>
          <p:nvPr>
            <p:custDataLst>
              <p:tags r:id="rId6"/>
            </p:custDataLst>
          </p:nvPr>
        </p:nvSpPr>
        <p:spPr>
          <a:xfrm>
            <a:off x="106680" y="843280"/>
            <a:ext cx="3646170" cy="514985"/>
          </a:xfrm>
          <a:prstGeom prst="roundRect">
            <a:avLst/>
          </a:prstGeom>
          <a:gradFill>
            <a:gsLst>
              <a:gs pos="100000">
                <a:srgbClr val="224299"/>
              </a:gs>
              <a:gs pos="0">
                <a:srgbClr val="86B1ED"/>
              </a:gs>
            </a:gsLst>
            <a:lin ang="5400000" scaled="1"/>
          </a:gradFill>
          <a:ln w="25400" cap="flat" cmpd="sng" algn="ctr">
            <a:noFill/>
            <a:prstDash val="solid"/>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sp>
        <p:nvSpPr>
          <p:cNvPr id="6" name="标题 5"/>
          <p:cNvSpPr>
            <a:spLocks noGrp="1"/>
          </p:cNvSpPr>
          <p:nvPr>
            <p:ph type="title" idx="4294967295"/>
            <p:custDataLst>
              <p:tags r:id="rId7"/>
            </p:custDataLst>
          </p:nvPr>
        </p:nvSpPr>
        <p:spPr>
          <a:xfrm>
            <a:off x="1251441" y="947195"/>
            <a:ext cx="2016785" cy="528320"/>
          </a:xfrm>
        </p:spPr>
        <p:txBody>
          <a:bodyPr lIns="0" tIns="0" rIns="0" bIns="0">
            <a:normAutofit/>
          </a:bodyPr>
          <a:lstStyle/>
          <a:p>
            <a:pPr algn="l"/>
            <a:r>
              <a:rPr lang="zh-CN" altLang="en-US" sz="2000" b="1" dirty="0">
                <a:solidFill>
                  <a:schemeClr val="bg1"/>
                </a:solidFill>
              </a:rPr>
              <a:t>樟宜国际机场</a:t>
            </a:r>
            <a:endParaRPr lang="zh-CN" altLang="en-US" sz="2000" b="1" dirty="0">
              <a:solidFill>
                <a:schemeClr val="bg1"/>
              </a:solidFill>
            </a:endParaRPr>
          </a:p>
        </p:txBody>
      </p:sp>
    </p:spTree>
    <p:custDataLst>
      <p:tags r:id="rId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par>
                                <p:cTn id="8" presetID="22" presetClass="entr" presetSubtype="2"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right)">
                                      <p:cBhvr>
                                        <p:cTn id="10" dur="500"/>
                                        <p:tgtEl>
                                          <p:spTgt spid="28"/>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2832662" y="338099"/>
            <a:ext cx="3478674" cy="615553"/>
          </a:xfrm>
          <a:prstGeom prst="rect">
            <a:avLst/>
          </a:prstGeom>
          <a:noFill/>
        </p:spPr>
        <p:txBody>
          <a:bodyPr wrap="squar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丰富多彩的东南亚 美食篇</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custDataLst>
              <p:tags r:id="rId2"/>
            </p:custDataLst>
          </p:nvPr>
        </p:nvGrpSpPr>
        <p:grpSpPr>
          <a:xfrm>
            <a:off x="494576" y="924883"/>
            <a:ext cx="2709272" cy="1112068"/>
            <a:chOff x="8477445" y="2016499"/>
            <a:chExt cx="2894144" cy="501433"/>
          </a:xfrm>
        </p:grpSpPr>
        <p:sp>
          <p:nvSpPr>
            <p:cNvPr id="18" name="文本框 17"/>
            <p:cNvSpPr txBox="1"/>
            <p:nvPr>
              <p:custDataLst>
                <p:tags r:id="rId3"/>
              </p:custDataLst>
            </p:nvPr>
          </p:nvSpPr>
          <p:spPr>
            <a:xfrm>
              <a:off x="8477445" y="2016499"/>
              <a:ext cx="1615354" cy="194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r">
                <a:defRPr b="1">
                  <a:gradFill flip="none" rotWithShape="1">
                    <a:gsLst>
                      <a:gs pos="0">
                        <a:srgbClr val="C8C6FF"/>
                      </a:gs>
                      <a:gs pos="100000">
                        <a:srgbClr val="005FF9"/>
                      </a:gs>
                    </a:gsLst>
                    <a:lin ang="5400000" scaled="1"/>
                    <a:tileRect/>
                  </a:gradFill>
                  <a:latin typeface="+mj-ea"/>
                  <a:ea typeface="+mj-ea"/>
                  <a:cs typeface="+mn-ea"/>
                </a:defRPr>
              </a:lvl1pPr>
            </a:lstStyle>
            <a:p>
              <a:r>
                <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rPr>
                <a:t>松发肉骨茶</a:t>
              </a:r>
              <a:endPar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endParaRPr>
            </a:p>
            <a:p>
              <a:endPar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endParaRPr>
            </a:p>
          </p:txBody>
        </p:sp>
        <p:sp>
          <p:nvSpPr>
            <p:cNvPr id="2" name="文本框 1"/>
            <p:cNvSpPr txBox="1"/>
            <p:nvPr>
              <p:custDataLst>
                <p:tags r:id="rId4"/>
              </p:custDataLst>
            </p:nvPr>
          </p:nvSpPr>
          <p:spPr>
            <a:xfrm>
              <a:off x="8851559" y="2239330"/>
              <a:ext cx="2520030" cy="278602"/>
            </a:xfrm>
            <a:prstGeom prst="rect">
              <a:avLst/>
            </a:prstGeom>
            <a:noFill/>
          </p:spPr>
          <p:txBody>
            <a:bodyPr wrap="square">
              <a:spAutoFit/>
            </a:bodyPr>
            <a:lstStyle/>
            <a:p>
              <a:pPr algn="r">
                <a:lnSpc>
                  <a:spcPct val="150000"/>
                </a:lnSpc>
              </a:pPr>
              <a:endParaRPr lang="en-US" altLang="zh-CN" sz="900" dirty="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27" name="组合 26"/>
          <p:cNvGrpSpPr/>
          <p:nvPr>
            <p:custDataLst>
              <p:tags r:id="rId5"/>
            </p:custDataLst>
          </p:nvPr>
        </p:nvGrpSpPr>
        <p:grpSpPr>
          <a:xfrm>
            <a:off x="3995937" y="942238"/>
            <a:ext cx="4392237" cy="1094716"/>
            <a:chOff x="7083555" y="2076834"/>
            <a:chExt cx="4288034" cy="441098"/>
          </a:xfrm>
        </p:grpSpPr>
        <p:sp>
          <p:nvSpPr>
            <p:cNvPr id="30" name="文本框 29"/>
            <p:cNvSpPr txBox="1"/>
            <p:nvPr>
              <p:custDataLst>
                <p:tags r:id="rId6"/>
              </p:custDataLst>
            </p:nvPr>
          </p:nvSpPr>
          <p:spPr>
            <a:xfrm>
              <a:off x="7083555" y="2076834"/>
              <a:ext cx="3166155" cy="868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r">
                <a:defRPr b="1">
                  <a:gradFill flip="none" rotWithShape="1">
                    <a:gsLst>
                      <a:gs pos="0">
                        <a:srgbClr val="C8C6FF"/>
                      </a:gs>
                      <a:gs pos="100000">
                        <a:srgbClr val="005FF9"/>
                      </a:gs>
                    </a:gsLst>
                    <a:lin ang="5400000" scaled="1"/>
                    <a:tileRect/>
                  </a:gradFill>
                  <a:latin typeface="+mj-ea"/>
                  <a:ea typeface="+mj-ea"/>
                  <a:cs typeface="+mn-ea"/>
                </a:defRPr>
              </a:lvl1pPr>
            </a:lstStyle>
            <a:p>
              <a:pPr algn="l"/>
              <a:r>
                <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rPr>
                <a:t>珍宝海鲜</a:t>
              </a:r>
              <a:endPar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endParaRPr>
            </a:p>
          </p:txBody>
        </p:sp>
        <p:sp>
          <p:nvSpPr>
            <p:cNvPr id="31" name="文本框 30"/>
            <p:cNvSpPr txBox="1"/>
            <p:nvPr>
              <p:custDataLst>
                <p:tags r:id="rId7"/>
              </p:custDataLst>
            </p:nvPr>
          </p:nvSpPr>
          <p:spPr>
            <a:xfrm>
              <a:off x="8851559" y="2239330"/>
              <a:ext cx="2520030" cy="278602"/>
            </a:xfrm>
            <a:prstGeom prst="rect">
              <a:avLst/>
            </a:prstGeom>
            <a:noFill/>
          </p:spPr>
          <p:txBody>
            <a:bodyPr wrap="square">
              <a:spAutoFit/>
            </a:bodyPr>
            <a:lstStyle>
              <a:defPPr>
                <a:defRPr lang="zh-CN"/>
              </a:defPPr>
              <a:lvl1pPr algn="r">
                <a:lnSpc>
                  <a:spcPct val="150000"/>
                </a:lnSpc>
                <a:defRPr sz="900">
                  <a:solidFill>
                    <a:schemeClr val="bg1">
                      <a:lumMod val="50000"/>
                    </a:schemeClr>
                  </a:solidFill>
                  <a:latin typeface="+mj-ea"/>
                  <a:ea typeface="+mj-ea"/>
                </a:defRPr>
              </a:lvl1pPr>
            </a:lstStyle>
            <a:p>
              <a:pPr algn="l"/>
              <a:endParaRPr lang="en-US" altLang="zh-CN" dirty="0">
                <a:latin typeface="微软雅黑" panose="020B0503020204020204" pitchFamily="34" charset="-122"/>
                <a:ea typeface="微软雅黑" panose="020B0503020204020204" pitchFamily="34" charset="-122"/>
              </a:endParaRPr>
            </a:p>
          </p:txBody>
        </p:sp>
      </p:grpSp>
      <p:sp>
        <p:nvSpPr>
          <p:cNvPr id="34" name="文本框 33"/>
          <p:cNvSpPr txBox="1"/>
          <p:nvPr>
            <p:custDataLst>
              <p:tags r:id="rId8"/>
            </p:custDataLst>
          </p:nvPr>
        </p:nvSpPr>
        <p:spPr>
          <a:xfrm>
            <a:off x="35496" y="3076575"/>
            <a:ext cx="1876644"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r">
              <a:defRPr b="1">
                <a:gradFill flip="none" rotWithShape="1">
                  <a:gsLst>
                    <a:gs pos="0">
                      <a:srgbClr val="C8C6FF"/>
                    </a:gs>
                    <a:gs pos="100000">
                      <a:srgbClr val="005FF9"/>
                    </a:gs>
                  </a:gsLst>
                  <a:lin ang="5400000" scaled="1"/>
                  <a:tileRect/>
                </a:gradFill>
                <a:latin typeface="+mj-ea"/>
                <a:ea typeface="+mj-ea"/>
                <a:cs typeface="+mn-ea"/>
              </a:defRPr>
            </a:lvl1pPr>
          </a:lstStyle>
          <a:p>
            <a:r>
              <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rPr>
              <a:t>海南鸡饭</a:t>
            </a:r>
            <a:endPar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endParaRPr>
          </a:p>
        </p:txBody>
      </p:sp>
      <p:sp>
        <p:nvSpPr>
          <p:cNvPr id="44" name="图形 42" descr="书籍 纯色填充"/>
          <p:cNvSpPr/>
          <p:nvPr>
            <p:custDataLst>
              <p:tags r:id="rId9"/>
            </p:custDataLst>
          </p:nvPr>
        </p:nvSpPr>
        <p:spPr>
          <a:xfrm>
            <a:off x="4303757" y="2575981"/>
            <a:ext cx="536485" cy="500594"/>
          </a:xfrm>
          <a:custGeom>
            <a:avLst/>
            <a:gdLst>
              <a:gd name="connsiteX0" fmla="*/ 536486 w 536485"/>
              <a:gd name="connsiteY0" fmla="*/ 176310 h 500594"/>
              <a:gd name="connsiteX1" fmla="*/ 503743 w 536485"/>
              <a:gd name="connsiteY1" fmla="*/ 164346 h 500594"/>
              <a:gd name="connsiteX2" fmla="*/ 503743 w 536485"/>
              <a:gd name="connsiteY2" fmla="*/ 95711 h 500594"/>
              <a:gd name="connsiteX3" fmla="*/ 536486 w 536485"/>
              <a:gd name="connsiteY3" fmla="*/ 81858 h 500594"/>
              <a:gd name="connsiteX4" fmla="*/ 314839 w 536485"/>
              <a:gd name="connsiteY4" fmla="*/ 0 h 500594"/>
              <a:gd name="connsiteX5" fmla="*/ 45337 w 536485"/>
              <a:gd name="connsiteY5" fmla="*/ 94452 h 500594"/>
              <a:gd name="connsiteX6" fmla="*/ 18890 w 536485"/>
              <a:gd name="connsiteY6" fmla="*/ 170013 h 500594"/>
              <a:gd name="connsiteX7" fmla="*/ 22039 w 536485"/>
              <a:gd name="connsiteY7" fmla="*/ 197719 h 500594"/>
              <a:gd name="connsiteX8" fmla="*/ 0 w 536485"/>
              <a:gd name="connsiteY8" fmla="*/ 270762 h 500594"/>
              <a:gd name="connsiteX9" fmla="*/ 18890 w 536485"/>
              <a:gd name="connsiteY9" fmla="*/ 325544 h 500594"/>
              <a:gd name="connsiteX10" fmla="*/ 17631 w 536485"/>
              <a:gd name="connsiteY10" fmla="*/ 365213 h 500594"/>
              <a:gd name="connsiteX11" fmla="*/ 50374 w 536485"/>
              <a:gd name="connsiteY11" fmla="*/ 428181 h 500594"/>
              <a:gd name="connsiteX12" fmla="*/ 225425 w 536485"/>
              <a:gd name="connsiteY12" fmla="*/ 500594 h 500594"/>
              <a:gd name="connsiteX13" fmla="*/ 535226 w 536485"/>
              <a:gd name="connsiteY13" fmla="*/ 372140 h 500594"/>
              <a:gd name="connsiteX14" fmla="*/ 502483 w 536485"/>
              <a:gd name="connsiteY14" fmla="*/ 360176 h 500594"/>
              <a:gd name="connsiteX15" fmla="*/ 502483 w 536485"/>
              <a:gd name="connsiteY15" fmla="*/ 290911 h 500594"/>
              <a:gd name="connsiteX16" fmla="*/ 535226 w 536485"/>
              <a:gd name="connsiteY16" fmla="*/ 277058 h 500594"/>
              <a:gd name="connsiteX17" fmla="*/ 484852 w 536485"/>
              <a:gd name="connsiteY17" fmla="*/ 258168 h 500594"/>
              <a:gd name="connsiteX18" fmla="*/ 484852 w 536485"/>
              <a:gd name="connsiteY18" fmla="*/ 197719 h 500594"/>
              <a:gd name="connsiteX19" fmla="*/ 536486 w 536485"/>
              <a:gd name="connsiteY19" fmla="*/ 176310 h 500594"/>
              <a:gd name="connsiteX20" fmla="*/ 52893 w 536485"/>
              <a:gd name="connsiteY20" fmla="*/ 138529 h 500594"/>
              <a:gd name="connsiteX21" fmla="*/ 227943 w 536485"/>
              <a:gd name="connsiteY21" fmla="*/ 207164 h 500594"/>
              <a:gd name="connsiteX22" fmla="*/ 479185 w 536485"/>
              <a:gd name="connsiteY22" fmla="*/ 105786 h 500594"/>
              <a:gd name="connsiteX23" fmla="*/ 479185 w 536485"/>
              <a:gd name="connsiteY23" fmla="*/ 159938 h 500594"/>
              <a:gd name="connsiteX24" fmla="*/ 227943 w 536485"/>
              <a:gd name="connsiteY24" fmla="*/ 264465 h 500594"/>
              <a:gd name="connsiteX25" fmla="*/ 52893 w 536485"/>
              <a:gd name="connsiteY25" fmla="*/ 195200 h 500594"/>
              <a:gd name="connsiteX26" fmla="*/ 52893 w 536485"/>
              <a:gd name="connsiteY26" fmla="*/ 138529 h 500594"/>
              <a:gd name="connsiteX27" fmla="*/ 477926 w 536485"/>
              <a:gd name="connsiteY27" fmla="*/ 355768 h 500594"/>
              <a:gd name="connsiteX28" fmla="*/ 226684 w 536485"/>
              <a:gd name="connsiteY28" fmla="*/ 459665 h 500594"/>
              <a:gd name="connsiteX29" fmla="*/ 51004 w 536485"/>
              <a:gd name="connsiteY29" fmla="*/ 390400 h 500594"/>
              <a:gd name="connsiteX30" fmla="*/ 51004 w 536485"/>
              <a:gd name="connsiteY30" fmla="*/ 341286 h 500594"/>
              <a:gd name="connsiteX31" fmla="*/ 207794 w 536485"/>
              <a:gd name="connsiteY31" fmla="*/ 405513 h 500594"/>
              <a:gd name="connsiteX32" fmla="*/ 478555 w 536485"/>
              <a:gd name="connsiteY32" fmla="*/ 298467 h 500594"/>
              <a:gd name="connsiteX33" fmla="*/ 477926 w 536485"/>
              <a:gd name="connsiteY33" fmla="*/ 355768 h 500594"/>
              <a:gd name="connsiteX34" fmla="*/ 460295 w 536485"/>
              <a:gd name="connsiteY34" fmla="*/ 261316 h 500594"/>
              <a:gd name="connsiteX35" fmla="*/ 209053 w 536485"/>
              <a:gd name="connsiteY35" fmla="*/ 365213 h 500594"/>
              <a:gd name="connsiteX36" fmla="*/ 34003 w 536485"/>
              <a:gd name="connsiteY36" fmla="*/ 295949 h 500594"/>
              <a:gd name="connsiteX37" fmla="*/ 34003 w 536485"/>
              <a:gd name="connsiteY37" fmla="*/ 239278 h 500594"/>
              <a:gd name="connsiteX38" fmla="*/ 214091 w 536485"/>
              <a:gd name="connsiteY38" fmla="*/ 311061 h 500594"/>
              <a:gd name="connsiteX39" fmla="*/ 460924 w 536485"/>
              <a:gd name="connsiteY39" fmla="*/ 207794 h 500594"/>
              <a:gd name="connsiteX40" fmla="*/ 460924 w 536485"/>
              <a:gd name="connsiteY40" fmla="*/ 261316 h 50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36485" h="500594">
                <a:moveTo>
                  <a:pt x="536486" y="176310"/>
                </a:moveTo>
                <a:lnTo>
                  <a:pt x="503743" y="164346"/>
                </a:lnTo>
                <a:lnTo>
                  <a:pt x="503743" y="95711"/>
                </a:lnTo>
                <a:lnTo>
                  <a:pt x="536486" y="81858"/>
                </a:lnTo>
                <a:lnTo>
                  <a:pt x="314839" y="0"/>
                </a:lnTo>
                <a:lnTo>
                  <a:pt x="45337" y="94452"/>
                </a:lnTo>
                <a:cubicBezTo>
                  <a:pt x="19520" y="107045"/>
                  <a:pt x="18890" y="141678"/>
                  <a:pt x="18890" y="170013"/>
                </a:cubicBezTo>
                <a:cubicBezTo>
                  <a:pt x="18890" y="179458"/>
                  <a:pt x="20150" y="188903"/>
                  <a:pt x="22039" y="197719"/>
                </a:cubicBezTo>
                <a:cubicBezTo>
                  <a:pt x="630" y="211572"/>
                  <a:pt x="0" y="243685"/>
                  <a:pt x="0" y="270762"/>
                </a:cubicBezTo>
                <a:cubicBezTo>
                  <a:pt x="0" y="292800"/>
                  <a:pt x="5037" y="312950"/>
                  <a:pt x="18890" y="325544"/>
                </a:cubicBezTo>
                <a:cubicBezTo>
                  <a:pt x="15742" y="336248"/>
                  <a:pt x="17631" y="349471"/>
                  <a:pt x="17631" y="365213"/>
                </a:cubicBezTo>
                <a:cubicBezTo>
                  <a:pt x="17631" y="393549"/>
                  <a:pt x="25187" y="419366"/>
                  <a:pt x="50374" y="428181"/>
                </a:cubicBezTo>
                <a:lnTo>
                  <a:pt x="225425" y="500594"/>
                </a:lnTo>
                <a:lnTo>
                  <a:pt x="535226" y="372140"/>
                </a:lnTo>
                <a:lnTo>
                  <a:pt x="502483" y="360176"/>
                </a:lnTo>
                <a:lnTo>
                  <a:pt x="502483" y="290911"/>
                </a:lnTo>
                <a:lnTo>
                  <a:pt x="535226" y="277058"/>
                </a:lnTo>
                <a:lnTo>
                  <a:pt x="484852" y="258168"/>
                </a:lnTo>
                <a:lnTo>
                  <a:pt x="484852" y="197719"/>
                </a:lnTo>
                <a:lnTo>
                  <a:pt x="536486" y="176310"/>
                </a:lnTo>
                <a:close/>
                <a:moveTo>
                  <a:pt x="52893" y="138529"/>
                </a:moveTo>
                <a:lnTo>
                  <a:pt x="227943" y="207164"/>
                </a:lnTo>
                <a:lnTo>
                  <a:pt x="479185" y="105786"/>
                </a:lnTo>
                <a:lnTo>
                  <a:pt x="479185" y="159938"/>
                </a:lnTo>
                <a:lnTo>
                  <a:pt x="227943" y="264465"/>
                </a:lnTo>
                <a:lnTo>
                  <a:pt x="52893" y="195200"/>
                </a:lnTo>
                <a:lnTo>
                  <a:pt x="52893" y="138529"/>
                </a:lnTo>
                <a:close/>
                <a:moveTo>
                  <a:pt x="477926" y="355768"/>
                </a:moveTo>
                <a:lnTo>
                  <a:pt x="226684" y="459665"/>
                </a:lnTo>
                <a:lnTo>
                  <a:pt x="51004" y="390400"/>
                </a:lnTo>
                <a:lnTo>
                  <a:pt x="51004" y="341286"/>
                </a:lnTo>
                <a:lnTo>
                  <a:pt x="207794" y="405513"/>
                </a:lnTo>
                <a:lnTo>
                  <a:pt x="478555" y="298467"/>
                </a:lnTo>
                <a:lnTo>
                  <a:pt x="477926" y="355768"/>
                </a:lnTo>
                <a:close/>
                <a:moveTo>
                  <a:pt x="460295" y="261316"/>
                </a:moveTo>
                <a:lnTo>
                  <a:pt x="209053" y="365213"/>
                </a:lnTo>
                <a:lnTo>
                  <a:pt x="34003" y="295949"/>
                </a:lnTo>
                <a:lnTo>
                  <a:pt x="34003" y="239278"/>
                </a:lnTo>
                <a:lnTo>
                  <a:pt x="214091" y="311061"/>
                </a:lnTo>
                <a:lnTo>
                  <a:pt x="460924" y="207794"/>
                </a:lnTo>
                <a:lnTo>
                  <a:pt x="460924" y="261316"/>
                </a:lnTo>
                <a:close/>
              </a:path>
            </a:pathLst>
          </a:custGeom>
          <a:solidFill>
            <a:schemeClr val="bg1"/>
          </a:solidFill>
          <a:ln w="6251" cap="flat">
            <a:noFill/>
            <a:prstDash val="solid"/>
            <a:miter/>
          </a:ln>
        </p:spPr>
        <p:txBody>
          <a:bodyPr rtlCol="0" anchor="ctr"/>
          <a:lstStyle/>
          <a:p>
            <a:endParaRPr lang="zh-CN" altLang="en-US">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10"/>
            </p:custDataLst>
          </p:nvPr>
        </p:nvPicPr>
        <p:blipFill>
          <a:blip r:embed="rId11"/>
          <a:stretch>
            <a:fillRect/>
          </a:stretch>
        </p:blipFill>
        <p:spPr>
          <a:xfrm>
            <a:off x="477582" y="1252159"/>
            <a:ext cx="2134495" cy="1698025"/>
          </a:xfrm>
          <a:prstGeom prst="rect">
            <a:avLst/>
          </a:prstGeom>
        </p:spPr>
      </p:pic>
      <p:pic>
        <p:nvPicPr>
          <p:cNvPr id="6" name="图片 5"/>
          <p:cNvPicPr>
            <a:picLocks noChangeAspect="1"/>
          </p:cNvPicPr>
          <p:nvPr>
            <p:custDataLst>
              <p:tags r:id="rId12"/>
            </p:custDataLst>
          </p:nvPr>
        </p:nvPicPr>
        <p:blipFill>
          <a:blip r:embed="rId13"/>
          <a:stretch>
            <a:fillRect/>
          </a:stretch>
        </p:blipFill>
        <p:spPr>
          <a:xfrm>
            <a:off x="2901855" y="1254521"/>
            <a:ext cx="2975035" cy="3549478"/>
          </a:xfrm>
          <a:prstGeom prst="rect">
            <a:avLst/>
          </a:prstGeom>
        </p:spPr>
      </p:pic>
      <p:pic>
        <p:nvPicPr>
          <p:cNvPr id="9" name="图片 8"/>
          <p:cNvPicPr>
            <a:picLocks noChangeAspect="1"/>
          </p:cNvPicPr>
          <p:nvPr/>
        </p:nvPicPr>
        <p:blipFill>
          <a:blip r:embed="rId14"/>
          <a:stretch>
            <a:fillRect/>
          </a:stretch>
        </p:blipFill>
        <p:spPr>
          <a:xfrm>
            <a:off x="477582" y="3394375"/>
            <a:ext cx="2134494" cy="1409623"/>
          </a:xfrm>
          <a:prstGeom prst="rect">
            <a:avLst/>
          </a:prstGeom>
        </p:spPr>
      </p:pic>
      <p:pic>
        <p:nvPicPr>
          <p:cNvPr id="12" name="图片 11"/>
          <p:cNvPicPr>
            <a:picLocks noChangeAspect="1"/>
          </p:cNvPicPr>
          <p:nvPr/>
        </p:nvPicPr>
        <p:blipFill>
          <a:blip r:embed="rId15"/>
          <a:stretch>
            <a:fillRect/>
          </a:stretch>
        </p:blipFill>
        <p:spPr>
          <a:xfrm>
            <a:off x="6166668" y="1257400"/>
            <a:ext cx="2372745" cy="1692784"/>
          </a:xfrm>
          <a:prstGeom prst="rect">
            <a:avLst/>
          </a:prstGeom>
        </p:spPr>
      </p:pic>
      <p:sp>
        <p:nvSpPr>
          <p:cNvPr id="14" name="文本框 13"/>
          <p:cNvSpPr txBox="1"/>
          <p:nvPr>
            <p:custDataLst>
              <p:tags r:id="rId16"/>
            </p:custDataLst>
          </p:nvPr>
        </p:nvSpPr>
        <p:spPr>
          <a:xfrm>
            <a:off x="7105119" y="942237"/>
            <a:ext cx="3243095" cy="2152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r">
              <a:defRPr b="1">
                <a:gradFill flip="none" rotWithShape="1">
                  <a:gsLst>
                    <a:gs pos="0">
                      <a:srgbClr val="C8C6FF"/>
                    </a:gs>
                    <a:gs pos="100000">
                      <a:srgbClr val="005FF9"/>
                    </a:gs>
                  </a:gsLst>
                  <a:lin ang="5400000" scaled="1"/>
                  <a:tileRect/>
                </a:gradFill>
                <a:latin typeface="+mj-ea"/>
                <a:ea typeface="+mj-ea"/>
                <a:cs typeface="+mn-ea"/>
              </a:defRPr>
            </a:lvl1pPr>
          </a:lstStyle>
          <a:p>
            <a:pPr algn="l"/>
            <a:r>
              <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rPr>
              <a:t>田鸡粥</a:t>
            </a:r>
            <a:endPar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endParaRPr>
          </a:p>
        </p:txBody>
      </p:sp>
      <p:sp>
        <p:nvSpPr>
          <p:cNvPr id="15" name="文本框 14"/>
          <p:cNvSpPr txBox="1"/>
          <p:nvPr>
            <p:custDataLst>
              <p:tags r:id="rId17"/>
            </p:custDataLst>
          </p:nvPr>
        </p:nvSpPr>
        <p:spPr>
          <a:xfrm>
            <a:off x="7086411" y="3076574"/>
            <a:ext cx="3243095" cy="2152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r">
              <a:defRPr b="1">
                <a:gradFill flip="none" rotWithShape="1">
                  <a:gsLst>
                    <a:gs pos="0">
                      <a:srgbClr val="C8C6FF"/>
                    </a:gs>
                    <a:gs pos="100000">
                      <a:srgbClr val="005FF9"/>
                    </a:gs>
                  </a:gsLst>
                  <a:lin ang="5400000" scaled="1"/>
                  <a:tileRect/>
                </a:gradFill>
                <a:latin typeface="+mj-ea"/>
                <a:ea typeface="+mj-ea"/>
                <a:cs typeface="+mn-ea"/>
              </a:defRPr>
            </a:lvl1pPr>
          </a:lstStyle>
          <a:p>
            <a:pPr algn="l"/>
            <a:r>
              <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rPr>
              <a:t>南洋咖啡</a:t>
            </a:r>
            <a:endParaRPr lang="zh-CN" altLang="en-US" sz="1400" dirty="0">
              <a:gradFill>
                <a:gsLst>
                  <a:gs pos="100000">
                    <a:srgbClr val="0070C0"/>
                  </a:gs>
                  <a:gs pos="0">
                    <a:srgbClr val="5799F1"/>
                  </a:gs>
                </a:gsLst>
                <a:lin ang="5400000" scaled="1"/>
              </a:gradFill>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18"/>
          <a:stretch>
            <a:fillRect/>
          </a:stretch>
        </p:blipFill>
        <p:spPr>
          <a:xfrm>
            <a:off x="6166668" y="3381200"/>
            <a:ext cx="2372744" cy="140733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3852059" y="339090"/>
            <a:ext cx="1282402"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行程一览表</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06" name="文本框 105"/>
          <p:cNvSpPr txBox="1"/>
          <p:nvPr/>
        </p:nvSpPr>
        <p:spPr>
          <a:xfrm>
            <a:off x="3059961" y="338841"/>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1403648" y="843558"/>
            <a:ext cx="5904656" cy="4193488"/>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1460454" y="1833245"/>
            <a:ext cx="3032882"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课程概要</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&amp;</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住宿环境</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&amp;</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航班</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4" name="文本框 3"/>
          <p:cNvSpPr txBox="1"/>
          <p:nvPr/>
        </p:nvSpPr>
        <p:spPr>
          <a:xfrm>
            <a:off x="6156176" y="1987133"/>
            <a:ext cx="1045158" cy="1015663"/>
          </a:xfrm>
          <a:prstGeom prst="rect">
            <a:avLst/>
          </a:prstGeom>
          <a:noFill/>
        </p:spPr>
        <p:txBody>
          <a:bodyPr wrap="none" lIns="0" tIns="0" rIns="0" bIns="0" rtlCol="0">
            <a:spAutoFit/>
          </a:bodyPr>
          <a:lstStyle/>
          <a:p>
            <a:r>
              <a:rPr lang="en-US" altLang="zh-CN" sz="6600" dirty="0">
                <a:solidFill>
                  <a:schemeClr val="bg1"/>
                </a:solidFill>
                <a:latin typeface="汉仪雅酷黑简" panose="00020600040101010101" charset="-122"/>
                <a:ea typeface="汉仪雅酷黑简" panose="00020600040101010101" charset="-122"/>
              </a:rPr>
              <a:t>03</a:t>
            </a:r>
            <a:endParaRPr lang="zh-CN" altLang="en-US" sz="6600" dirty="0">
              <a:solidFill>
                <a:schemeClr val="bg1"/>
              </a:solidFill>
              <a:latin typeface="汉仪雅酷黑简" panose="00020600040101010101" charset="-122"/>
              <a:ea typeface="汉仪雅酷黑简" panose="00020600040101010101" charset="-122"/>
            </a:endParaRPr>
          </a:p>
        </p:txBody>
      </p:sp>
      <p:sp>
        <p:nvSpPr>
          <p:cNvPr id="2" name="文本框 1"/>
          <p:cNvSpPr txBox="1"/>
          <p:nvPr/>
        </p:nvSpPr>
        <p:spPr>
          <a:xfrm>
            <a:off x="1063250" y="2530764"/>
            <a:ext cx="3767640" cy="824136"/>
          </a:xfrm>
          <a:prstGeom prst="rect">
            <a:avLst/>
          </a:prstGeom>
          <a:noFill/>
        </p:spPr>
        <p:txBody>
          <a:bodyPr wrap="square">
            <a:spAutoFit/>
          </a:bodyPr>
          <a:lstStyle/>
          <a:p>
            <a:pPr marL="171450" indent="-171450">
              <a:lnSpc>
                <a:spcPct val="15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cs typeface="汉仪中黑 197" panose="00020600040101010101" charset="-122"/>
              </a:rPr>
              <a:t>核心课程概要</a:t>
            </a:r>
            <a:endParaRPr lang="en-US" altLang="zh-CN" sz="1100" dirty="0">
              <a:latin typeface="微软雅黑" panose="020B0503020204020204" pitchFamily="34" charset="-122"/>
              <a:ea typeface="微软雅黑" panose="020B0503020204020204" pitchFamily="34" charset="-122"/>
              <a:cs typeface="汉仪中黑 197" panose="00020600040101010101" charset="-122"/>
            </a:endParaRPr>
          </a:p>
          <a:p>
            <a:pPr marL="171450" indent="-171450">
              <a:lnSpc>
                <a:spcPct val="15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cs typeface="汉仪中黑 197" panose="00020600040101010101" charset="-122"/>
              </a:rPr>
              <a:t>住宿环境</a:t>
            </a:r>
            <a:endParaRPr lang="en-US" altLang="zh-CN" sz="1100" dirty="0">
              <a:latin typeface="微软雅黑" panose="020B0503020204020204" pitchFamily="34" charset="-122"/>
              <a:ea typeface="微软雅黑" panose="020B0503020204020204" pitchFamily="34" charset="-122"/>
              <a:cs typeface="汉仪中黑 197" panose="00020600040101010101" charset="-122"/>
            </a:endParaRPr>
          </a:p>
          <a:p>
            <a:pPr marL="171450" indent="-171450">
              <a:lnSpc>
                <a:spcPct val="15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cs typeface="汉仪中黑 197" panose="00020600040101010101" charset="-122"/>
              </a:rPr>
              <a:t>航班信息（暂定）</a:t>
            </a:r>
            <a:endParaRPr lang="en-US" altLang="zh-CN" sz="1100" dirty="0">
              <a:latin typeface="微软雅黑" panose="020B0503020204020204" pitchFamily="34" charset="-122"/>
              <a:ea typeface="微软雅黑" panose="020B0503020204020204" pitchFamily="34" charset="-122"/>
              <a:cs typeface="汉仪中黑 197" panose="000206000401010101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6" name="文本框 105"/>
          <p:cNvSpPr txBox="1"/>
          <p:nvPr/>
        </p:nvSpPr>
        <p:spPr>
          <a:xfrm>
            <a:off x="2765147" y="324441"/>
            <a:ext cx="365614" cy="368935"/>
          </a:xfrm>
          <a:prstGeom prst="rect">
            <a:avLst/>
          </a:prstGeom>
          <a:noFill/>
        </p:spPr>
        <p:txBody>
          <a:bodyPr wrap="squar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03</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2922051" y="210869"/>
            <a:ext cx="3168352" cy="499560"/>
          </a:xfrm>
          <a:prstGeom prst="rect">
            <a:avLst/>
          </a:prstGeom>
          <a:noFill/>
        </p:spPr>
        <p:txBody>
          <a:bodyPr wrap="square">
            <a:spAutoFit/>
          </a:bodyPr>
          <a:lstStyle/>
          <a:p>
            <a:pPr algn="ctr">
              <a:lnSpc>
                <a:spcPct val="150000"/>
              </a:lnSpc>
            </a:pPr>
            <a:r>
              <a:rPr kumimoji="1" lang="zh-CN" altLang="en-US" sz="2000" b="1" dirty="0">
                <a:solidFill>
                  <a:schemeClr val="bg1"/>
                </a:solidFill>
                <a:latin typeface="微软雅黑" panose="020B0503020204020204" pitchFamily="34" charset="-122"/>
                <a:ea typeface="微软雅黑" panose="020B0503020204020204" pitchFamily="34" charset="-122"/>
              </a:rPr>
              <a:t>核心课程概要</a:t>
            </a:r>
            <a:endParaRPr kumimoji="1"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50" name="六边形 49"/>
          <p:cNvSpPr/>
          <p:nvPr>
            <p:custDataLst>
              <p:tags r:id="rId2"/>
            </p:custDataLst>
          </p:nvPr>
        </p:nvSpPr>
        <p:spPr>
          <a:xfrm rot="5400000">
            <a:off x="690323" y="1221897"/>
            <a:ext cx="1489807" cy="1383787"/>
          </a:xfrm>
          <a:prstGeom prst="hexagon">
            <a:avLst>
              <a:gd name="adj" fmla="val 29159"/>
              <a:gd name="vf" fmla="val 115470"/>
            </a:avLst>
          </a:prstGeom>
          <a:noFill/>
          <a:ln w="12700" cap="flat" cmpd="sng" algn="ctr">
            <a:gradFill>
              <a:gsLst>
                <a:gs pos="3000">
                  <a:srgbClr val="376FFF">
                    <a:alpha val="0"/>
                  </a:srgbClr>
                </a:gs>
                <a:gs pos="100000">
                  <a:srgbClr val="376FFF"/>
                </a:gs>
              </a:gsLst>
              <a:lin ang="0" scaled="0"/>
            </a:grad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任意多边形 50"/>
          <p:cNvSpPr/>
          <p:nvPr>
            <p:custDataLst>
              <p:tags r:id="rId3"/>
            </p:custDataLst>
          </p:nvPr>
        </p:nvSpPr>
        <p:spPr>
          <a:xfrm>
            <a:off x="839414" y="1678558"/>
            <a:ext cx="1180581" cy="690789"/>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60000"/>
                  <a:lumOff val="40000"/>
                  <a:alpha val="0"/>
                </a:srgbClr>
              </a:gs>
              <a:gs pos="100000">
                <a:srgbClr val="376FFF">
                  <a:alpha val="100000"/>
                </a:srgbClr>
              </a:gs>
            </a:gsLst>
            <a:lin ang="2700000" scaled="0"/>
          </a:gradFill>
          <a:ln w="12700" cap="flat" cmpd="sng" algn="ctr">
            <a:no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任意多边形 51"/>
          <p:cNvSpPr/>
          <p:nvPr>
            <p:custDataLst>
              <p:tags r:id="rId4"/>
            </p:custDataLst>
          </p:nvPr>
        </p:nvSpPr>
        <p:spPr>
          <a:xfrm>
            <a:off x="838862" y="2016498"/>
            <a:ext cx="588082" cy="504701"/>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3" name="任意多边形 52"/>
          <p:cNvSpPr/>
          <p:nvPr>
            <p:custDataLst>
              <p:tags r:id="rId5"/>
            </p:custDataLst>
          </p:nvPr>
        </p:nvSpPr>
        <p:spPr>
          <a:xfrm>
            <a:off x="1426391" y="2022020"/>
            <a:ext cx="594708" cy="499179"/>
          </a:xfrm>
          <a:custGeom>
            <a:avLst/>
            <a:gdLst>
              <a:gd name="connsiteX0" fmla="*/ 1 w 1279"/>
              <a:gd name="connsiteY0" fmla="*/ 744 h 1074"/>
              <a:gd name="connsiteX1" fmla="*/ 1279 w 1279"/>
              <a:gd name="connsiteY1" fmla="*/ 0 h 1074"/>
              <a:gd name="connsiteX2" fmla="*/ 1275 w 1279"/>
              <a:gd name="connsiteY2" fmla="*/ 333 h 1074"/>
              <a:gd name="connsiteX3" fmla="*/ 0 w 1279"/>
              <a:gd name="connsiteY3" fmla="*/ 1074 h 1074"/>
              <a:gd name="connsiteX4" fmla="*/ 1 w 1279"/>
              <a:gd name="connsiteY4" fmla="*/ 744 h 1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 h="1074">
                <a:moveTo>
                  <a:pt x="1" y="744"/>
                </a:moveTo>
                <a:lnTo>
                  <a:pt x="1279" y="0"/>
                </a:lnTo>
                <a:lnTo>
                  <a:pt x="1275" y="333"/>
                </a:lnTo>
                <a:lnTo>
                  <a:pt x="0" y="1074"/>
                </a:lnTo>
                <a:lnTo>
                  <a:pt x="1" y="744"/>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4" name="任意多边形 53"/>
          <p:cNvSpPr/>
          <p:nvPr>
            <p:custDataLst>
              <p:tags r:id="rId6"/>
            </p:custDataLst>
          </p:nvPr>
        </p:nvSpPr>
        <p:spPr>
          <a:xfrm>
            <a:off x="844936" y="1380928"/>
            <a:ext cx="1180581" cy="691341"/>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40000"/>
                  <a:lumOff val="60000"/>
                  <a:alpha val="2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zh-CN" altLang="en-US" sz="2000" b="1">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社科</a:t>
            </a:r>
            <a:endParaRPr lang="zh-CN" altLang="en-US" sz="2000" b="1">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5" name="任意多边形 54"/>
          <p:cNvSpPr/>
          <p:nvPr>
            <p:custDataLst>
              <p:tags r:id="rId7"/>
            </p:custDataLst>
          </p:nvPr>
        </p:nvSpPr>
        <p:spPr>
          <a:xfrm>
            <a:off x="837757" y="1718315"/>
            <a:ext cx="588082" cy="505253"/>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7" name="任意多边形 56"/>
          <p:cNvSpPr/>
          <p:nvPr>
            <p:custDataLst>
              <p:tags r:id="rId8"/>
            </p:custDataLst>
          </p:nvPr>
        </p:nvSpPr>
        <p:spPr>
          <a:xfrm>
            <a:off x="1425287" y="1723837"/>
            <a:ext cx="594708" cy="497523"/>
          </a:xfrm>
          <a:custGeom>
            <a:avLst/>
            <a:gdLst>
              <a:gd name="connsiteX0" fmla="*/ 1 w 1282"/>
              <a:gd name="connsiteY0" fmla="*/ 746 h 1072"/>
              <a:gd name="connsiteX1" fmla="*/ 1282 w 1282"/>
              <a:gd name="connsiteY1" fmla="*/ 0 h 1072"/>
              <a:gd name="connsiteX2" fmla="*/ 1278 w 1282"/>
              <a:gd name="connsiteY2" fmla="*/ 334 h 1072"/>
              <a:gd name="connsiteX3" fmla="*/ 0 w 1282"/>
              <a:gd name="connsiteY3" fmla="*/ 1072 h 1072"/>
              <a:gd name="connsiteX4" fmla="*/ 1 w 1282"/>
              <a:gd name="connsiteY4" fmla="*/ 746 h 1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072">
                <a:moveTo>
                  <a:pt x="1" y="746"/>
                </a:moveTo>
                <a:lnTo>
                  <a:pt x="1282" y="0"/>
                </a:lnTo>
                <a:lnTo>
                  <a:pt x="1278" y="334"/>
                </a:lnTo>
                <a:lnTo>
                  <a:pt x="0" y="1072"/>
                </a:lnTo>
                <a:lnTo>
                  <a:pt x="1" y="746"/>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8" name="任意多边形 57"/>
          <p:cNvSpPr/>
          <p:nvPr>
            <p:custDataLst>
              <p:tags r:id="rId9"/>
            </p:custDataLst>
          </p:nvPr>
        </p:nvSpPr>
        <p:spPr>
          <a:xfrm>
            <a:off x="2134298" y="1478113"/>
            <a:ext cx="3939871" cy="396472"/>
          </a:xfrm>
          <a:custGeom>
            <a:avLst/>
            <a:gdLst>
              <a:gd name="connisteX0" fmla="*/ 0 w 5379720"/>
              <a:gd name="connsiteY0" fmla="*/ 541020 h 541020"/>
              <a:gd name="connisteX1" fmla="*/ 678180 w 5379720"/>
              <a:gd name="connsiteY1" fmla="*/ 0 h 541020"/>
              <a:gd name="connisteX2" fmla="*/ 5379720 w 5379720"/>
              <a:gd name="connsiteY2" fmla="*/ 0 h 541020"/>
            </a:gdLst>
            <a:ahLst/>
            <a:cxnLst>
              <a:cxn ang="0">
                <a:pos x="connisteX0" y="connsiteY0"/>
              </a:cxn>
              <a:cxn ang="0">
                <a:pos x="connisteX1" y="connsiteY1"/>
              </a:cxn>
              <a:cxn ang="0">
                <a:pos x="connisteX2" y="connsiteY2"/>
              </a:cxn>
            </a:cxnLst>
            <a:rect l="l" t="t" r="r" b="b"/>
            <a:pathLst>
              <a:path w="5379720" h="541020">
                <a:moveTo>
                  <a:pt x="0" y="541020"/>
                </a:moveTo>
                <a:lnTo>
                  <a:pt x="678180" y="0"/>
                </a:lnTo>
                <a:lnTo>
                  <a:pt x="5379720" y="0"/>
                </a:lnTo>
              </a:path>
            </a:pathLst>
          </a:custGeom>
          <a:noFill/>
          <a:ln w="12700" cap="flat" cmpd="sng" algn="ctr">
            <a:solidFill>
              <a:srgbClr val="376FFF"/>
            </a:solidFill>
            <a:prstDash val="solid"/>
            <a:miter lim="800000"/>
            <a:tailEnd type="oval"/>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9" name="六边形 58"/>
          <p:cNvSpPr/>
          <p:nvPr>
            <p:custDataLst>
              <p:tags r:id="rId10"/>
            </p:custDataLst>
          </p:nvPr>
        </p:nvSpPr>
        <p:spPr>
          <a:xfrm rot="5400000">
            <a:off x="6852204" y="1119742"/>
            <a:ext cx="1489807" cy="1383787"/>
          </a:xfrm>
          <a:prstGeom prst="hexagon">
            <a:avLst>
              <a:gd name="adj" fmla="val 29159"/>
              <a:gd name="vf" fmla="val 115470"/>
            </a:avLst>
          </a:prstGeom>
          <a:noFill/>
          <a:ln w="12700" cap="flat" cmpd="sng" algn="ctr">
            <a:gradFill>
              <a:gsLst>
                <a:gs pos="3000">
                  <a:srgbClr val="376FFF">
                    <a:alpha val="0"/>
                  </a:srgbClr>
                </a:gs>
                <a:gs pos="100000">
                  <a:srgbClr val="376FFF"/>
                </a:gs>
              </a:gsLst>
              <a:lin ang="0" scaled="0"/>
            </a:grad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任意多边形 62"/>
          <p:cNvSpPr/>
          <p:nvPr>
            <p:custDataLst>
              <p:tags r:id="rId11"/>
            </p:custDataLst>
          </p:nvPr>
        </p:nvSpPr>
        <p:spPr>
          <a:xfrm>
            <a:off x="7006265" y="1575851"/>
            <a:ext cx="1180581" cy="690789"/>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60000"/>
                  <a:lumOff val="40000"/>
                  <a:alpha val="0"/>
                </a:srgbClr>
              </a:gs>
              <a:gs pos="100000">
                <a:srgbClr val="376FFF">
                  <a:alpha val="100000"/>
                </a:srgbClr>
              </a:gs>
            </a:gsLst>
            <a:lin ang="2700000" scaled="0"/>
          </a:gradFill>
          <a:ln w="12700" cap="flat" cmpd="sng" algn="ctr">
            <a:no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任意多边形 67"/>
          <p:cNvSpPr/>
          <p:nvPr>
            <p:custDataLst>
              <p:tags r:id="rId12"/>
            </p:custDataLst>
          </p:nvPr>
        </p:nvSpPr>
        <p:spPr>
          <a:xfrm>
            <a:off x="7006265" y="1913790"/>
            <a:ext cx="588082" cy="504701"/>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6" name="任意多边形 75"/>
          <p:cNvSpPr/>
          <p:nvPr>
            <p:custDataLst>
              <p:tags r:id="rId13"/>
            </p:custDataLst>
          </p:nvPr>
        </p:nvSpPr>
        <p:spPr>
          <a:xfrm>
            <a:off x="7593242" y="1919312"/>
            <a:ext cx="594708" cy="497523"/>
          </a:xfrm>
          <a:custGeom>
            <a:avLst/>
            <a:gdLst>
              <a:gd name="connsiteX0" fmla="*/ 1 w 1282"/>
              <a:gd name="connsiteY0" fmla="*/ 746 h 1072"/>
              <a:gd name="connsiteX1" fmla="*/ 1282 w 1282"/>
              <a:gd name="connsiteY1" fmla="*/ 0 h 1072"/>
              <a:gd name="connsiteX2" fmla="*/ 1278 w 1282"/>
              <a:gd name="connsiteY2" fmla="*/ 334 h 1072"/>
              <a:gd name="connsiteX3" fmla="*/ 0 w 1282"/>
              <a:gd name="connsiteY3" fmla="*/ 1072 h 1072"/>
              <a:gd name="connsiteX4" fmla="*/ 1 w 1282"/>
              <a:gd name="connsiteY4" fmla="*/ 746 h 1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072">
                <a:moveTo>
                  <a:pt x="1" y="746"/>
                </a:moveTo>
                <a:lnTo>
                  <a:pt x="1282" y="0"/>
                </a:lnTo>
                <a:lnTo>
                  <a:pt x="1278" y="334"/>
                </a:lnTo>
                <a:lnTo>
                  <a:pt x="0" y="1072"/>
                </a:lnTo>
                <a:lnTo>
                  <a:pt x="1" y="746"/>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7" name="任意多边形 76"/>
          <p:cNvSpPr/>
          <p:nvPr>
            <p:custDataLst>
              <p:tags r:id="rId14"/>
            </p:custDataLst>
          </p:nvPr>
        </p:nvSpPr>
        <p:spPr>
          <a:xfrm>
            <a:off x="7006817" y="1278220"/>
            <a:ext cx="1180581" cy="691341"/>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40000"/>
                  <a:lumOff val="60000"/>
                  <a:alpha val="2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zh-CN" altLang="en-US" sz="2000" b="1">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创新</a:t>
            </a:r>
            <a:endParaRPr lang="zh-CN" altLang="en-US" sz="2000" b="1">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8" name="任意多边形 77"/>
          <p:cNvSpPr/>
          <p:nvPr>
            <p:custDataLst>
              <p:tags r:id="rId15"/>
            </p:custDataLst>
          </p:nvPr>
        </p:nvSpPr>
        <p:spPr>
          <a:xfrm>
            <a:off x="6999639" y="1616160"/>
            <a:ext cx="588082" cy="505253"/>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9" name="任意多边形 78"/>
          <p:cNvSpPr/>
          <p:nvPr>
            <p:custDataLst>
              <p:tags r:id="rId16"/>
            </p:custDataLst>
          </p:nvPr>
        </p:nvSpPr>
        <p:spPr>
          <a:xfrm>
            <a:off x="7587168" y="1621682"/>
            <a:ext cx="594708" cy="497523"/>
          </a:xfrm>
          <a:custGeom>
            <a:avLst/>
            <a:gdLst>
              <a:gd name="connsiteX0" fmla="*/ 1 w 1282"/>
              <a:gd name="connsiteY0" fmla="*/ 746 h 1072"/>
              <a:gd name="connsiteX1" fmla="*/ 1282 w 1282"/>
              <a:gd name="connsiteY1" fmla="*/ 0 h 1072"/>
              <a:gd name="connsiteX2" fmla="*/ 1278 w 1282"/>
              <a:gd name="connsiteY2" fmla="*/ 334 h 1072"/>
              <a:gd name="connsiteX3" fmla="*/ 0 w 1282"/>
              <a:gd name="connsiteY3" fmla="*/ 1072 h 1072"/>
              <a:gd name="connsiteX4" fmla="*/ 1 w 1282"/>
              <a:gd name="connsiteY4" fmla="*/ 746 h 1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072">
                <a:moveTo>
                  <a:pt x="1" y="746"/>
                </a:moveTo>
                <a:lnTo>
                  <a:pt x="1282" y="0"/>
                </a:lnTo>
                <a:lnTo>
                  <a:pt x="1278" y="334"/>
                </a:lnTo>
                <a:lnTo>
                  <a:pt x="0" y="1072"/>
                </a:lnTo>
                <a:lnTo>
                  <a:pt x="1" y="746"/>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0" name="任意多边形 79"/>
          <p:cNvSpPr/>
          <p:nvPr>
            <p:custDataLst>
              <p:tags r:id="rId17"/>
            </p:custDataLst>
          </p:nvPr>
        </p:nvSpPr>
        <p:spPr>
          <a:xfrm>
            <a:off x="2987983" y="1951339"/>
            <a:ext cx="3913366" cy="404755"/>
          </a:xfrm>
          <a:custGeom>
            <a:avLst/>
            <a:gdLst>
              <a:gd name="connisteX0" fmla="*/ 5343525 w 5343525"/>
              <a:gd name="connsiteY0" fmla="*/ 0 h 552450"/>
              <a:gd name="connisteX1" fmla="*/ 4695825 w 5343525"/>
              <a:gd name="connsiteY1" fmla="*/ 552450 h 552450"/>
              <a:gd name="connisteX2" fmla="*/ 0 w 5343525"/>
              <a:gd name="connsiteY2" fmla="*/ 552450 h 552450"/>
            </a:gdLst>
            <a:ahLst/>
            <a:cxnLst>
              <a:cxn ang="0">
                <a:pos x="connisteX0" y="connsiteY0"/>
              </a:cxn>
              <a:cxn ang="0">
                <a:pos x="connisteX1" y="connsiteY1"/>
              </a:cxn>
              <a:cxn ang="0">
                <a:pos x="connisteX2" y="connsiteY2"/>
              </a:cxn>
            </a:cxnLst>
            <a:rect l="l" t="t" r="r" b="b"/>
            <a:pathLst>
              <a:path w="5343525" h="552450">
                <a:moveTo>
                  <a:pt x="5343525" y="0"/>
                </a:moveTo>
                <a:lnTo>
                  <a:pt x="4695825" y="552450"/>
                </a:lnTo>
                <a:lnTo>
                  <a:pt x="0" y="552450"/>
                </a:lnTo>
              </a:path>
            </a:pathLst>
          </a:custGeom>
          <a:noFill/>
          <a:ln w="12700" cap="flat" cmpd="sng" algn="ctr">
            <a:solidFill>
              <a:srgbClr val="376FFF"/>
            </a:solidFill>
            <a:prstDash val="solid"/>
            <a:miter lim="800000"/>
            <a:tailEnd type="oval"/>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1" name="六边形 80"/>
          <p:cNvSpPr/>
          <p:nvPr>
            <p:custDataLst>
              <p:tags r:id="rId18"/>
            </p:custDataLst>
          </p:nvPr>
        </p:nvSpPr>
        <p:spPr>
          <a:xfrm rot="5400000">
            <a:off x="690323" y="3117563"/>
            <a:ext cx="1489807" cy="1383787"/>
          </a:xfrm>
          <a:prstGeom prst="hexagon">
            <a:avLst>
              <a:gd name="adj" fmla="val 29159"/>
              <a:gd name="vf" fmla="val 115470"/>
            </a:avLst>
          </a:prstGeom>
          <a:noFill/>
          <a:ln w="12700" cap="flat" cmpd="sng" algn="ctr">
            <a:gradFill>
              <a:gsLst>
                <a:gs pos="3000">
                  <a:srgbClr val="376FFF">
                    <a:alpha val="0"/>
                  </a:srgbClr>
                </a:gs>
                <a:gs pos="100000">
                  <a:srgbClr val="376FFF"/>
                </a:gs>
              </a:gsLst>
              <a:lin ang="0" scaled="0"/>
            </a:grad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2" name="任意多边形 81"/>
          <p:cNvSpPr/>
          <p:nvPr>
            <p:custDataLst>
              <p:tags r:id="rId19"/>
            </p:custDataLst>
          </p:nvPr>
        </p:nvSpPr>
        <p:spPr>
          <a:xfrm>
            <a:off x="844384" y="3574224"/>
            <a:ext cx="1180581" cy="690789"/>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60000"/>
                  <a:lumOff val="40000"/>
                  <a:alpha val="0"/>
                </a:srgbClr>
              </a:gs>
              <a:gs pos="100000">
                <a:srgbClr val="376FFF">
                  <a:alpha val="100000"/>
                </a:srgbClr>
              </a:gs>
            </a:gsLst>
            <a:lin ang="2700000" scaled="0"/>
          </a:gradFill>
          <a:ln w="12700" cap="flat" cmpd="sng" algn="ctr">
            <a:no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3" name="任意多边形 82"/>
          <p:cNvSpPr/>
          <p:nvPr>
            <p:custDataLst>
              <p:tags r:id="rId20"/>
            </p:custDataLst>
          </p:nvPr>
        </p:nvSpPr>
        <p:spPr>
          <a:xfrm>
            <a:off x="844384" y="3912164"/>
            <a:ext cx="588082" cy="504701"/>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4" name="任意多边形 83"/>
          <p:cNvSpPr/>
          <p:nvPr>
            <p:custDataLst>
              <p:tags r:id="rId21"/>
            </p:custDataLst>
          </p:nvPr>
        </p:nvSpPr>
        <p:spPr>
          <a:xfrm>
            <a:off x="1431361" y="3917686"/>
            <a:ext cx="594708" cy="497523"/>
          </a:xfrm>
          <a:custGeom>
            <a:avLst/>
            <a:gdLst>
              <a:gd name="connsiteX0" fmla="*/ 1 w 1282"/>
              <a:gd name="connsiteY0" fmla="*/ 746 h 1072"/>
              <a:gd name="connsiteX1" fmla="*/ 1282 w 1282"/>
              <a:gd name="connsiteY1" fmla="*/ 0 h 1072"/>
              <a:gd name="connsiteX2" fmla="*/ 1278 w 1282"/>
              <a:gd name="connsiteY2" fmla="*/ 334 h 1072"/>
              <a:gd name="connsiteX3" fmla="*/ 0 w 1282"/>
              <a:gd name="connsiteY3" fmla="*/ 1072 h 1072"/>
              <a:gd name="connsiteX4" fmla="*/ 1 w 1282"/>
              <a:gd name="connsiteY4" fmla="*/ 746 h 1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072">
                <a:moveTo>
                  <a:pt x="1" y="746"/>
                </a:moveTo>
                <a:lnTo>
                  <a:pt x="1282" y="0"/>
                </a:lnTo>
                <a:lnTo>
                  <a:pt x="1278" y="334"/>
                </a:lnTo>
                <a:lnTo>
                  <a:pt x="0" y="1072"/>
                </a:lnTo>
                <a:lnTo>
                  <a:pt x="1" y="746"/>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5" name="任意多边形 84"/>
          <p:cNvSpPr/>
          <p:nvPr>
            <p:custDataLst>
              <p:tags r:id="rId22"/>
            </p:custDataLst>
          </p:nvPr>
        </p:nvSpPr>
        <p:spPr>
          <a:xfrm>
            <a:off x="844936" y="3276042"/>
            <a:ext cx="1180581" cy="691341"/>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40000"/>
                  <a:lumOff val="60000"/>
                  <a:alpha val="2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zh-CN" altLang="en-US" sz="2000" b="1" dirty="0">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技术</a:t>
            </a:r>
            <a:endParaRPr lang="zh-CN" altLang="en-US" sz="2000" b="1" dirty="0">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6" name="任意多边形 85"/>
          <p:cNvSpPr/>
          <p:nvPr>
            <p:custDataLst>
              <p:tags r:id="rId23"/>
            </p:custDataLst>
          </p:nvPr>
        </p:nvSpPr>
        <p:spPr>
          <a:xfrm>
            <a:off x="837757" y="3613981"/>
            <a:ext cx="588082" cy="505253"/>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7" name="任意多边形 86"/>
          <p:cNvSpPr/>
          <p:nvPr>
            <p:custDataLst>
              <p:tags r:id="rId24"/>
            </p:custDataLst>
          </p:nvPr>
        </p:nvSpPr>
        <p:spPr>
          <a:xfrm>
            <a:off x="1425287" y="3619503"/>
            <a:ext cx="594708" cy="497523"/>
          </a:xfrm>
          <a:custGeom>
            <a:avLst/>
            <a:gdLst>
              <a:gd name="connsiteX0" fmla="*/ 1 w 1282"/>
              <a:gd name="connsiteY0" fmla="*/ 746 h 1072"/>
              <a:gd name="connsiteX1" fmla="*/ 1282 w 1282"/>
              <a:gd name="connsiteY1" fmla="*/ 0 h 1072"/>
              <a:gd name="connsiteX2" fmla="*/ 1278 w 1282"/>
              <a:gd name="connsiteY2" fmla="*/ 334 h 1072"/>
              <a:gd name="connsiteX3" fmla="*/ 0 w 1282"/>
              <a:gd name="connsiteY3" fmla="*/ 1072 h 1072"/>
              <a:gd name="connsiteX4" fmla="*/ 1 w 1282"/>
              <a:gd name="connsiteY4" fmla="*/ 746 h 1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072">
                <a:moveTo>
                  <a:pt x="1" y="746"/>
                </a:moveTo>
                <a:lnTo>
                  <a:pt x="1282" y="0"/>
                </a:lnTo>
                <a:lnTo>
                  <a:pt x="1278" y="334"/>
                </a:lnTo>
                <a:lnTo>
                  <a:pt x="0" y="1072"/>
                </a:lnTo>
                <a:lnTo>
                  <a:pt x="1" y="746"/>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8" name="任意多边形 87"/>
          <p:cNvSpPr/>
          <p:nvPr>
            <p:custDataLst>
              <p:tags r:id="rId25"/>
            </p:custDataLst>
          </p:nvPr>
        </p:nvSpPr>
        <p:spPr>
          <a:xfrm>
            <a:off x="2134298" y="3373779"/>
            <a:ext cx="3939871" cy="396472"/>
          </a:xfrm>
          <a:custGeom>
            <a:avLst/>
            <a:gdLst>
              <a:gd name="connisteX0" fmla="*/ 0 w 5379720"/>
              <a:gd name="connsiteY0" fmla="*/ 541020 h 541020"/>
              <a:gd name="connisteX1" fmla="*/ 678180 w 5379720"/>
              <a:gd name="connsiteY1" fmla="*/ 0 h 541020"/>
              <a:gd name="connisteX2" fmla="*/ 5379720 w 5379720"/>
              <a:gd name="connsiteY2" fmla="*/ 0 h 541020"/>
            </a:gdLst>
            <a:ahLst/>
            <a:cxnLst>
              <a:cxn ang="0">
                <a:pos x="connisteX0" y="connsiteY0"/>
              </a:cxn>
              <a:cxn ang="0">
                <a:pos x="connisteX1" y="connsiteY1"/>
              </a:cxn>
              <a:cxn ang="0">
                <a:pos x="connisteX2" y="connsiteY2"/>
              </a:cxn>
            </a:cxnLst>
            <a:rect l="l" t="t" r="r" b="b"/>
            <a:pathLst>
              <a:path w="5379720" h="541020">
                <a:moveTo>
                  <a:pt x="0" y="541020"/>
                </a:moveTo>
                <a:lnTo>
                  <a:pt x="678180" y="0"/>
                </a:lnTo>
                <a:lnTo>
                  <a:pt x="5379720" y="0"/>
                </a:lnTo>
              </a:path>
            </a:pathLst>
          </a:custGeom>
          <a:noFill/>
          <a:ln w="12700" cap="flat" cmpd="sng" algn="ctr">
            <a:solidFill>
              <a:srgbClr val="376FFF"/>
            </a:solidFill>
            <a:prstDash val="solid"/>
            <a:miter lim="800000"/>
            <a:tailEnd type="oval"/>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9" name="六边形 88"/>
          <p:cNvSpPr/>
          <p:nvPr>
            <p:custDataLst>
              <p:tags r:id="rId26"/>
            </p:custDataLst>
          </p:nvPr>
        </p:nvSpPr>
        <p:spPr>
          <a:xfrm rot="5400000">
            <a:off x="6852204" y="3117011"/>
            <a:ext cx="1489807" cy="1383787"/>
          </a:xfrm>
          <a:prstGeom prst="hexagon">
            <a:avLst>
              <a:gd name="adj" fmla="val 29159"/>
              <a:gd name="vf" fmla="val 115470"/>
            </a:avLst>
          </a:prstGeom>
          <a:noFill/>
          <a:ln w="12700" cap="flat" cmpd="sng" algn="ctr">
            <a:gradFill>
              <a:gsLst>
                <a:gs pos="3000">
                  <a:srgbClr val="376FFF">
                    <a:alpha val="0"/>
                  </a:srgbClr>
                </a:gs>
                <a:gs pos="100000">
                  <a:srgbClr val="376FFF"/>
                </a:gs>
              </a:gsLst>
              <a:lin ang="0" scaled="0"/>
            </a:grad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0" name="任意多边形 89"/>
          <p:cNvSpPr/>
          <p:nvPr>
            <p:custDataLst>
              <p:tags r:id="rId27"/>
            </p:custDataLst>
          </p:nvPr>
        </p:nvSpPr>
        <p:spPr>
          <a:xfrm>
            <a:off x="7006265" y="3573672"/>
            <a:ext cx="1180581" cy="690789"/>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60000"/>
                  <a:lumOff val="40000"/>
                  <a:alpha val="0"/>
                </a:srgbClr>
              </a:gs>
              <a:gs pos="100000">
                <a:srgbClr val="376FFF">
                  <a:alpha val="100000"/>
                </a:srgbClr>
              </a:gs>
            </a:gsLst>
            <a:lin ang="2700000" scaled="0"/>
          </a:gradFill>
          <a:ln w="12700" cap="flat" cmpd="sng" algn="ctr">
            <a:noFill/>
            <a:prstDash val="solid"/>
            <a:miter lim="800000"/>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1" name="任意多边形 90"/>
          <p:cNvSpPr/>
          <p:nvPr>
            <p:custDataLst>
              <p:tags r:id="rId28"/>
            </p:custDataLst>
          </p:nvPr>
        </p:nvSpPr>
        <p:spPr>
          <a:xfrm>
            <a:off x="7006265" y="3911612"/>
            <a:ext cx="588082" cy="504701"/>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2" name="任意多边形 91"/>
          <p:cNvSpPr/>
          <p:nvPr>
            <p:custDataLst>
              <p:tags r:id="rId29"/>
            </p:custDataLst>
          </p:nvPr>
        </p:nvSpPr>
        <p:spPr>
          <a:xfrm>
            <a:off x="7593242" y="3917133"/>
            <a:ext cx="594708" cy="497523"/>
          </a:xfrm>
          <a:custGeom>
            <a:avLst/>
            <a:gdLst>
              <a:gd name="connsiteX0" fmla="*/ 1 w 1282"/>
              <a:gd name="connsiteY0" fmla="*/ 746 h 1072"/>
              <a:gd name="connsiteX1" fmla="*/ 1282 w 1282"/>
              <a:gd name="connsiteY1" fmla="*/ 0 h 1072"/>
              <a:gd name="connsiteX2" fmla="*/ 1278 w 1282"/>
              <a:gd name="connsiteY2" fmla="*/ 334 h 1072"/>
              <a:gd name="connsiteX3" fmla="*/ 0 w 1282"/>
              <a:gd name="connsiteY3" fmla="*/ 1072 h 1072"/>
              <a:gd name="connsiteX4" fmla="*/ 1 w 1282"/>
              <a:gd name="connsiteY4" fmla="*/ 746 h 1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072">
                <a:moveTo>
                  <a:pt x="1" y="746"/>
                </a:moveTo>
                <a:lnTo>
                  <a:pt x="1282" y="0"/>
                </a:lnTo>
                <a:lnTo>
                  <a:pt x="1278" y="334"/>
                </a:lnTo>
                <a:lnTo>
                  <a:pt x="0" y="1072"/>
                </a:lnTo>
                <a:lnTo>
                  <a:pt x="1" y="746"/>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3" name="任意多边形 92"/>
          <p:cNvSpPr/>
          <p:nvPr>
            <p:custDataLst>
              <p:tags r:id="rId30"/>
            </p:custDataLst>
          </p:nvPr>
        </p:nvSpPr>
        <p:spPr>
          <a:xfrm>
            <a:off x="7006817" y="3276042"/>
            <a:ext cx="1180581" cy="691341"/>
          </a:xfrm>
          <a:custGeom>
            <a:avLst/>
            <a:gdLst>
              <a:gd name="connsiteX0" fmla="*/ 0 w 2544"/>
              <a:gd name="connsiteY0" fmla="*/ 730 h 1489"/>
              <a:gd name="connsiteX1" fmla="*/ 1264 w 2544"/>
              <a:gd name="connsiteY1" fmla="*/ 0 h 1489"/>
              <a:gd name="connsiteX2" fmla="*/ 2544 w 2544"/>
              <a:gd name="connsiteY2" fmla="*/ 741 h 1489"/>
              <a:gd name="connsiteX3" fmla="*/ 1262 w 2544"/>
              <a:gd name="connsiteY3" fmla="*/ 1489 h 1489"/>
              <a:gd name="connsiteX4" fmla="*/ 0 w 2544"/>
              <a:gd name="connsiteY4" fmla="*/ 730 h 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 h="1489">
                <a:moveTo>
                  <a:pt x="0" y="730"/>
                </a:moveTo>
                <a:lnTo>
                  <a:pt x="1264" y="0"/>
                </a:lnTo>
                <a:lnTo>
                  <a:pt x="2544" y="741"/>
                </a:lnTo>
                <a:lnTo>
                  <a:pt x="1262" y="1489"/>
                </a:lnTo>
                <a:lnTo>
                  <a:pt x="0" y="730"/>
                </a:lnTo>
                <a:close/>
              </a:path>
            </a:pathLst>
          </a:custGeom>
          <a:gradFill>
            <a:gsLst>
              <a:gs pos="0">
                <a:srgbClr val="376FFF">
                  <a:lumMod val="40000"/>
                  <a:lumOff val="60000"/>
                  <a:alpha val="2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zh-CN" altLang="en-US" sz="2000" b="1" dirty="0">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管理</a:t>
            </a:r>
            <a:endParaRPr lang="zh-CN" altLang="en-US" sz="2000" b="1" dirty="0">
              <a:ln w="0">
                <a:noFill/>
              </a:ln>
              <a:solidFill>
                <a:srgbClr val="FFFFFF"/>
              </a:solidFill>
              <a:effectLst>
                <a:outerShdw dist="25400" dir="3000000" algn="t" rotWithShape="0">
                  <a:srgbClr val="FFFFFF">
                    <a:alpha val="40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4" name="任意多边形 93"/>
          <p:cNvSpPr/>
          <p:nvPr>
            <p:custDataLst>
              <p:tags r:id="rId31"/>
            </p:custDataLst>
          </p:nvPr>
        </p:nvSpPr>
        <p:spPr>
          <a:xfrm>
            <a:off x="6999639" y="3613429"/>
            <a:ext cx="588082" cy="505253"/>
          </a:xfrm>
          <a:custGeom>
            <a:avLst/>
            <a:gdLst>
              <a:gd name="connsiteX0" fmla="*/ 0 w 1350"/>
              <a:gd name="connsiteY0" fmla="*/ 0 h 1160"/>
              <a:gd name="connsiteX1" fmla="*/ 1350 w 1350"/>
              <a:gd name="connsiteY1" fmla="*/ 811 h 1160"/>
              <a:gd name="connsiteX2" fmla="*/ 1348 w 1350"/>
              <a:gd name="connsiteY2" fmla="*/ 1160 h 1160"/>
              <a:gd name="connsiteX3" fmla="*/ 4 w 1350"/>
              <a:gd name="connsiteY3" fmla="*/ 373 h 1160"/>
              <a:gd name="connsiteX4" fmla="*/ 0 w 1350"/>
              <a:gd name="connsiteY4" fmla="*/ 0 h 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 h="1160">
                <a:moveTo>
                  <a:pt x="0" y="0"/>
                </a:moveTo>
                <a:lnTo>
                  <a:pt x="1350" y="811"/>
                </a:lnTo>
                <a:lnTo>
                  <a:pt x="1348" y="1160"/>
                </a:lnTo>
                <a:lnTo>
                  <a:pt x="4" y="373"/>
                </a:lnTo>
                <a:lnTo>
                  <a:pt x="0" y="0"/>
                </a:lnTo>
                <a:close/>
              </a:path>
            </a:pathLst>
          </a:custGeom>
          <a:gradFill>
            <a:gsLst>
              <a:gs pos="0">
                <a:srgbClr val="376FFF">
                  <a:alpha val="11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5" name="任意多边形 94"/>
          <p:cNvSpPr/>
          <p:nvPr>
            <p:custDataLst>
              <p:tags r:id="rId32"/>
            </p:custDataLst>
          </p:nvPr>
        </p:nvSpPr>
        <p:spPr>
          <a:xfrm>
            <a:off x="7587168" y="3618951"/>
            <a:ext cx="594708" cy="497523"/>
          </a:xfrm>
          <a:custGeom>
            <a:avLst/>
            <a:gdLst>
              <a:gd name="connsiteX0" fmla="*/ 1 w 1282"/>
              <a:gd name="connsiteY0" fmla="*/ 746 h 1072"/>
              <a:gd name="connsiteX1" fmla="*/ 1282 w 1282"/>
              <a:gd name="connsiteY1" fmla="*/ 0 h 1072"/>
              <a:gd name="connsiteX2" fmla="*/ 1278 w 1282"/>
              <a:gd name="connsiteY2" fmla="*/ 334 h 1072"/>
              <a:gd name="connsiteX3" fmla="*/ 0 w 1282"/>
              <a:gd name="connsiteY3" fmla="*/ 1072 h 1072"/>
              <a:gd name="connsiteX4" fmla="*/ 1 w 1282"/>
              <a:gd name="connsiteY4" fmla="*/ 746 h 1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 h="1072">
                <a:moveTo>
                  <a:pt x="1" y="746"/>
                </a:moveTo>
                <a:lnTo>
                  <a:pt x="1282" y="0"/>
                </a:lnTo>
                <a:lnTo>
                  <a:pt x="1278" y="334"/>
                </a:lnTo>
                <a:lnTo>
                  <a:pt x="0" y="1072"/>
                </a:lnTo>
                <a:lnTo>
                  <a:pt x="1" y="746"/>
                </a:lnTo>
                <a:close/>
              </a:path>
            </a:pathLst>
          </a:custGeom>
          <a:gradFill>
            <a:gsLst>
              <a:gs pos="0">
                <a:srgbClr val="376FFF">
                  <a:alpha val="85000"/>
                </a:srgbClr>
              </a:gs>
              <a:gs pos="100000">
                <a:srgbClr val="376FFF">
                  <a:alpha val="80000"/>
                </a:srgbClr>
              </a:gs>
            </a:gsLst>
            <a:lin ang="27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6" name="任意多边形 95"/>
          <p:cNvSpPr/>
          <p:nvPr>
            <p:custDataLst>
              <p:tags r:id="rId33"/>
            </p:custDataLst>
          </p:nvPr>
        </p:nvSpPr>
        <p:spPr>
          <a:xfrm>
            <a:off x="2987983" y="3948608"/>
            <a:ext cx="3913366" cy="404755"/>
          </a:xfrm>
          <a:custGeom>
            <a:avLst/>
            <a:gdLst>
              <a:gd name="connisteX0" fmla="*/ 5343525 w 5343525"/>
              <a:gd name="connsiteY0" fmla="*/ 0 h 552450"/>
              <a:gd name="connisteX1" fmla="*/ 4695825 w 5343525"/>
              <a:gd name="connsiteY1" fmla="*/ 552450 h 552450"/>
              <a:gd name="connisteX2" fmla="*/ 0 w 5343525"/>
              <a:gd name="connsiteY2" fmla="*/ 552450 h 552450"/>
            </a:gdLst>
            <a:ahLst/>
            <a:cxnLst>
              <a:cxn ang="0">
                <a:pos x="connisteX0" y="connsiteY0"/>
              </a:cxn>
              <a:cxn ang="0">
                <a:pos x="connisteX1" y="connsiteY1"/>
              </a:cxn>
              <a:cxn ang="0">
                <a:pos x="connisteX2" y="connsiteY2"/>
              </a:cxn>
            </a:cxnLst>
            <a:rect l="l" t="t" r="r" b="b"/>
            <a:pathLst>
              <a:path w="5343525" h="552450">
                <a:moveTo>
                  <a:pt x="5343525" y="0"/>
                </a:moveTo>
                <a:lnTo>
                  <a:pt x="4695825" y="552450"/>
                </a:lnTo>
                <a:lnTo>
                  <a:pt x="0" y="552450"/>
                </a:lnTo>
              </a:path>
            </a:pathLst>
          </a:custGeom>
          <a:noFill/>
          <a:ln w="12700" cap="flat" cmpd="sng" algn="ctr">
            <a:solidFill>
              <a:srgbClr val="376FFF"/>
            </a:solidFill>
            <a:prstDash val="solid"/>
            <a:miter lim="800000"/>
            <a:tailEnd type="oval"/>
          </a:ln>
          <a:effectLst/>
        </p:spPr>
        <p:txBody>
          <a:bodyPr rtlCol="0" anchor="ctr"/>
          <a:lstStyle/>
          <a:p>
            <a:pPr algn="ctr"/>
            <a:endParaRPr lang="zh-CN" altLang="en-US" sz="180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7" name="矩形 96"/>
          <p:cNvSpPr/>
          <p:nvPr>
            <p:custDataLst>
              <p:tags r:id="rId34"/>
            </p:custDataLst>
          </p:nvPr>
        </p:nvSpPr>
        <p:spPr>
          <a:xfrm>
            <a:off x="2652804" y="1510692"/>
            <a:ext cx="3421365" cy="611274"/>
          </a:xfrm>
          <a:prstGeom prst="rect">
            <a:avLst/>
          </a:prstGeom>
          <a:noFill/>
        </p:spPr>
        <p:txBody>
          <a:bodyPr wrap="square" lIns="0" tIns="0" rIns="0" bIns="0" rtlCol="0" anchor="t" anchorCtr="0">
            <a:noAutofit/>
          </a:bodyPr>
          <a:lstStyle/>
          <a:p>
            <a:pPr>
              <a:lnSpc>
                <a:spcPct val="130000"/>
              </a:lnSpc>
              <a:spcBef>
                <a:spcPct val="0"/>
              </a:spcBef>
              <a:spcAft>
                <a:spcPct val="0"/>
              </a:spcAft>
            </a:pPr>
            <a:r>
              <a:rPr lang="zh-CN" altLang="en-US" sz="900" dirty="0">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rPr>
              <a:t>深入探究东南亚地区从古至今的历史发展脉络，涵盖政治、经济、军事等方面的演变；同时全面剖析东南亚多元的文化，包括宗教信仰、风俗习惯、艺术形式等，开拓学生的国际视野。</a:t>
            </a:r>
            <a:endParaRPr lang="zh-CN" altLang="en-US" sz="900" dirty="0">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8" name="矩形 97"/>
          <p:cNvSpPr/>
          <p:nvPr>
            <p:custDataLst>
              <p:tags r:id="rId35"/>
            </p:custDataLst>
          </p:nvPr>
        </p:nvSpPr>
        <p:spPr>
          <a:xfrm>
            <a:off x="2652804" y="1128577"/>
            <a:ext cx="3659910" cy="324687"/>
          </a:xfrm>
          <a:prstGeom prst="rect">
            <a:avLst/>
          </a:prstGeom>
          <a:noFill/>
        </p:spPr>
        <p:txBody>
          <a:bodyPr wrap="square" lIns="0" tIns="0" rIns="0" bIns="0" rtlCol="0" anchor="b">
            <a:noAutofit/>
          </a:bodyPr>
          <a:lstStyle/>
          <a:p>
            <a:pPr>
              <a:spcBef>
                <a:spcPct val="0"/>
              </a:spcBef>
              <a:spcAft>
                <a:spcPct val="0"/>
              </a:spcAft>
            </a:pPr>
            <a:r>
              <a:rPr lang="zh-CN" altLang="en-US" sz="1400" b="1" dirty="0">
                <a:solidFill>
                  <a:srgbClr val="5573B9"/>
                </a:solidFill>
                <a:latin typeface="微软雅黑" panose="020B0503020204020204" pitchFamily="34" charset="-122"/>
                <a:ea typeface="微软雅黑" panose="020B0503020204020204" pitchFamily="34" charset="-122"/>
                <a:cs typeface="微软雅黑" panose="020B0503020204020204" pitchFamily="34" charset="-122"/>
              </a:rPr>
              <a:t>东南亚发展史与新加坡文化（文化课）</a:t>
            </a:r>
            <a:endParaRPr lang="zh-CN" altLang="en-US" sz="1400" b="1" dirty="0">
              <a:solidFill>
                <a:srgbClr val="5573B9"/>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9" name="矩形 98"/>
          <p:cNvSpPr/>
          <p:nvPr>
            <p:custDataLst>
              <p:tags r:id="rId36"/>
            </p:custDataLst>
          </p:nvPr>
        </p:nvSpPr>
        <p:spPr>
          <a:xfrm>
            <a:off x="2852144" y="2377440"/>
            <a:ext cx="3546751" cy="611505"/>
          </a:xfrm>
          <a:prstGeom prst="rect">
            <a:avLst/>
          </a:prstGeom>
          <a:noFill/>
        </p:spPr>
        <p:txBody>
          <a:bodyPr wrap="square" lIns="0" tIns="0" rIns="0" bIns="0" rtlCol="0" anchor="t" anchorCtr="0">
            <a:noAutofit/>
          </a:bodyPr>
          <a:lstStyle/>
          <a:p>
            <a:pPr>
              <a:lnSpc>
                <a:spcPct val="130000"/>
              </a:lnSpc>
              <a:spcBef>
                <a:spcPct val="0"/>
              </a:spcBef>
              <a:spcAft>
                <a:spcPct val="0"/>
              </a:spcAft>
            </a:pPr>
            <a:r>
              <a:rPr lang="zh-CN" altLang="en-US" sz="900" dirty="0">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rPr>
              <a:t>通过参访不同企业、医院、社区、祖屋等场景，深入了解新加坡社会运营模式，思考设计可持续发展路径，并结合社会学理论知识，</a:t>
            </a:r>
            <a:r>
              <a:rPr lang="zh-CN" altLang="en-US" sz="900" dirty="0">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完成自己的可持续发展思考，在老师的指导下完成小论文，提升思辨的能力。</a:t>
            </a:r>
            <a:endParaRPr lang="zh-CN" altLang="en-US" sz="900" dirty="0">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 name="矩形 99"/>
          <p:cNvSpPr/>
          <p:nvPr>
            <p:custDataLst>
              <p:tags r:id="rId37"/>
            </p:custDataLst>
          </p:nvPr>
        </p:nvSpPr>
        <p:spPr>
          <a:xfrm>
            <a:off x="2739498" y="1995514"/>
            <a:ext cx="3659911" cy="324687"/>
          </a:xfrm>
          <a:prstGeom prst="rect">
            <a:avLst/>
          </a:prstGeom>
          <a:noFill/>
        </p:spPr>
        <p:txBody>
          <a:bodyPr wrap="square" lIns="0" tIns="0" rIns="0" bIns="0" rtlCol="0" anchor="b">
            <a:noAutofit/>
          </a:bodyPr>
          <a:lstStyle/>
          <a:p>
            <a:pPr algn="r">
              <a:spcBef>
                <a:spcPct val="0"/>
              </a:spcBef>
              <a:spcAft>
                <a:spcPct val="0"/>
              </a:spcAft>
            </a:pPr>
            <a:r>
              <a:rPr lang="zh-CN" altLang="en-US" sz="1400" b="1" dirty="0">
                <a:solidFill>
                  <a:srgbClr val="78AAF0"/>
                </a:solidFill>
                <a:latin typeface="微软雅黑" panose="020B0503020204020204" pitchFamily="34" charset="-122"/>
                <a:ea typeface="微软雅黑" panose="020B0503020204020204" pitchFamily="34" charset="-122"/>
                <a:cs typeface="微软雅黑" panose="020B0503020204020204" pitchFamily="34" charset="-122"/>
              </a:rPr>
              <a:t>新加坡社会的创新与发展（实践课）</a:t>
            </a:r>
            <a:endParaRPr lang="zh-CN" altLang="en-US" sz="1400" b="1" dirty="0">
              <a:solidFill>
                <a:srgbClr val="78AA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1" name="矩形 100"/>
          <p:cNvSpPr/>
          <p:nvPr>
            <p:custDataLst>
              <p:tags r:id="rId38"/>
            </p:custDataLst>
          </p:nvPr>
        </p:nvSpPr>
        <p:spPr>
          <a:xfrm>
            <a:off x="2652804" y="3412432"/>
            <a:ext cx="3421365" cy="611274"/>
          </a:xfrm>
          <a:prstGeom prst="rect">
            <a:avLst/>
          </a:prstGeom>
          <a:noFill/>
        </p:spPr>
        <p:txBody>
          <a:bodyPr wrap="square" lIns="0" tIns="0" rIns="0" bIns="0" rtlCol="0" anchor="t" anchorCtr="0">
            <a:noAutofit/>
          </a:bodyPr>
          <a:lstStyle/>
          <a:p>
            <a:pPr>
              <a:lnSpc>
                <a:spcPct val="130000"/>
              </a:lnSpc>
              <a:spcBef>
                <a:spcPct val="0"/>
              </a:spcBef>
              <a:spcAft>
                <a:spcPct val="0"/>
              </a:spcAft>
            </a:pPr>
            <a:r>
              <a:rPr lang="zh-CN" altLang="en-US" sz="900" kern="0" dirty="0">
                <a:ln>
                  <a:noFill/>
                  <a:prstDash val="sysDot"/>
                </a:ln>
                <a:solidFill>
                  <a:srgbClr val="000000">
                    <a:lumMod val="85000"/>
                    <a:lumOff val="15000"/>
                  </a:srgbClr>
                </a:solidFill>
                <a:latin typeface="微软雅黑" panose="020B0503020204020204" pitchFamily="34" charset="-122"/>
                <a:ea typeface="微软雅黑" panose="020B0503020204020204" pitchFamily="34" charset="-122"/>
                <a:sym typeface="微软雅黑" panose="020B0503020204020204" pitchFamily="34" charset="-122"/>
              </a:rPr>
              <a:t>深度剖析人工智能技术革命对管理、商业、传播、生产制造等领域的影响，结合变革型、交易型领导力理论，系统阐释数据驱动决策、跨学科整合能力等新要求，探讨人工智能在不同场景中的应用。</a:t>
            </a:r>
            <a:endParaRPr lang="zh-CN" altLang="en-US" sz="900" kern="0" dirty="0">
              <a:ln>
                <a:noFill/>
                <a:prstDash val="sysDot"/>
              </a:ln>
              <a:solidFill>
                <a:srgbClr val="000000">
                  <a:lumMod val="85000"/>
                  <a:lumOff val="15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2" name="矩形 101"/>
          <p:cNvSpPr/>
          <p:nvPr>
            <p:custDataLst>
              <p:tags r:id="rId39"/>
            </p:custDataLst>
          </p:nvPr>
        </p:nvSpPr>
        <p:spPr>
          <a:xfrm>
            <a:off x="2652804" y="3030317"/>
            <a:ext cx="3659910" cy="324687"/>
          </a:xfrm>
          <a:prstGeom prst="rect">
            <a:avLst/>
          </a:prstGeom>
          <a:noFill/>
        </p:spPr>
        <p:txBody>
          <a:bodyPr wrap="square" lIns="0" tIns="0" rIns="0" bIns="0" rtlCol="0" anchor="b">
            <a:noAutofit/>
          </a:bodyPr>
          <a:lstStyle/>
          <a:p>
            <a:pPr>
              <a:spcBef>
                <a:spcPct val="0"/>
              </a:spcBef>
              <a:spcAft>
                <a:spcPct val="0"/>
              </a:spcAft>
            </a:pPr>
            <a:r>
              <a:rPr lang="zh-CN" altLang="en-US" sz="1400" b="1" dirty="0">
                <a:solidFill>
                  <a:srgbClr val="5573B9"/>
                </a:solidFill>
                <a:latin typeface="微软雅黑" panose="020B0503020204020204" pitchFamily="34" charset="-122"/>
                <a:ea typeface="微软雅黑" panose="020B0503020204020204" pitchFamily="34" charset="-122"/>
                <a:cs typeface="微软雅黑" panose="020B0503020204020204" pitchFamily="34" charset="-122"/>
              </a:rPr>
              <a:t>人工智能系列课程（经典课）</a:t>
            </a:r>
            <a:endParaRPr lang="zh-CN" altLang="en-US" sz="1400" b="1" dirty="0">
              <a:solidFill>
                <a:srgbClr val="5573B9"/>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3" name="矩形 102"/>
          <p:cNvSpPr/>
          <p:nvPr>
            <p:custDataLst>
              <p:tags r:id="rId40"/>
            </p:custDataLst>
          </p:nvPr>
        </p:nvSpPr>
        <p:spPr>
          <a:xfrm>
            <a:off x="2613046" y="4386494"/>
            <a:ext cx="3786363" cy="611274"/>
          </a:xfrm>
          <a:prstGeom prst="rect">
            <a:avLst/>
          </a:prstGeom>
          <a:noFill/>
        </p:spPr>
        <p:txBody>
          <a:bodyPr wrap="square" lIns="0" tIns="0" rIns="0" bIns="0" rtlCol="0" anchor="t" anchorCtr="0">
            <a:noAutofit/>
          </a:bodyPr>
          <a:lstStyle/>
          <a:p>
            <a:pPr>
              <a:lnSpc>
                <a:spcPct val="130000"/>
              </a:lnSpc>
              <a:spcBef>
                <a:spcPct val="0"/>
              </a:spcBef>
              <a:spcAft>
                <a:spcPct val="0"/>
              </a:spcAft>
            </a:pPr>
            <a:r>
              <a:rPr lang="zh-CN" altLang="en-US" sz="900" kern="0" dirty="0">
                <a:ln>
                  <a:noFill/>
                  <a:prstDash val="sysDot"/>
                </a:ln>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深入分析</a:t>
            </a:r>
            <a:r>
              <a:rPr lang="en-US" altLang="zh-CN" sz="900" kern="0" dirty="0">
                <a:ln>
                  <a:noFill/>
                  <a:prstDash val="sysDot"/>
                </a:ln>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AI</a:t>
            </a:r>
            <a:r>
              <a:rPr lang="zh-CN" altLang="en-US" sz="900" kern="0" dirty="0">
                <a:ln>
                  <a:noFill/>
                  <a:prstDash val="sysDot"/>
                </a:ln>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时代下新加坡在智能国家和绿色城市领域的技术创新与成果，通过不同的案例拆解，结合材料科学、人工智能、经济学、传播学等交叉领域的视角，带同学们从理论到实践，全方位学习跨学科知识。</a:t>
            </a:r>
            <a:endParaRPr lang="zh-CN" altLang="en-US" sz="900" kern="0" dirty="0">
              <a:ln>
                <a:noFill/>
                <a:prstDash val="sysDot"/>
              </a:ln>
              <a:solidFill>
                <a:srgbClr val="000000">
                  <a:lumMod val="85000"/>
                  <a:lumOff val="15000"/>
                </a:srgb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04" name="矩形 103"/>
          <p:cNvSpPr/>
          <p:nvPr>
            <p:custDataLst>
              <p:tags r:id="rId41"/>
            </p:custDataLst>
          </p:nvPr>
        </p:nvSpPr>
        <p:spPr>
          <a:xfrm>
            <a:off x="2739498" y="4004379"/>
            <a:ext cx="3659911" cy="324687"/>
          </a:xfrm>
          <a:prstGeom prst="rect">
            <a:avLst/>
          </a:prstGeom>
          <a:noFill/>
        </p:spPr>
        <p:txBody>
          <a:bodyPr wrap="square" lIns="0" tIns="0" rIns="0" bIns="0" rtlCol="0" anchor="b">
            <a:noAutofit/>
          </a:bodyPr>
          <a:lstStyle/>
          <a:p>
            <a:pPr algn="r">
              <a:spcBef>
                <a:spcPct val="0"/>
              </a:spcBef>
              <a:spcAft>
                <a:spcPct val="0"/>
              </a:spcAft>
            </a:pPr>
            <a:r>
              <a:rPr lang="zh-CN" altLang="en-US" sz="1400" b="1" dirty="0">
                <a:solidFill>
                  <a:srgbClr val="7FADEF"/>
                </a:solidFill>
                <a:latin typeface="微软雅黑" panose="020B0503020204020204" pitchFamily="34" charset="-122"/>
                <a:ea typeface="微软雅黑" panose="020B0503020204020204" pitchFamily="34" charset="-122"/>
                <a:cs typeface="微软雅黑" panose="020B0503020204020204" pitchFamily="34" charset="-122"/>
              </a:rPr>
              <a:t>智慧与可持续城市发展策略（经典课）</a:t>
            </a:r>
            <a:endParaRPr lang="zh-CN" altLang="en-US" sz="1400" b="1" dirty="0">
              <a:solidFill>
                <a:srgbClr val="7FADE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4136513" y="354965"/>
            <a:ext cx="1025922"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住宿环境</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106" name="文本框 105"/>
          <p:cNvSpPr txBox="1"/>
          <p:nvPr/>
        </p:nvSpPr>
        <p:spPr>
          <a:xfrm>
            <a:off x="2932961" y="338841"/>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03</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110" name="矩形: 圆角 6"/>
          <p:cNvSpPr/>
          <p:nvPr>
            <p:custDataLst>
              <p:tags r:id="rId2"/>
            </p:custDataLst>
          </p:nvPr>
        </p:nvSpPr>
        <p:spPr>
          <a:xfrm>
            <a:off x="291495" y="909757"/>
            <a:ext cx="2393651" cy="3672408"/>
          </a:xfrm>
          <a:prstGeom prst="roundRect">
            <a:avLst>
              <a:gd name="adj" fmla="val 5667"/>
            </a:avLst>
          </a:prstGeom>
          <a:solidFill>
            <a:srgbClr val="FF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solidFill>
                <a:srgbClr val="86B1ED"/>
              </a:solidFill>
              <a:ea typeface="方正仿宋_GB2312" panose="020B0703020204020201" charset="-122"/>
            </a:endParaRPr>
          </a:p>
        </p:txBody>
      </p:sp>
      <p:sp>
        <p:nvSpPr>
          <p:cNvPr id="112" name="文本框 111"/>
          <p:cNvSpPr txBox="1"/>
          <p:nvPr>
            <p:custDataLst>
              <p:tags r:id="rId3"/>
            </p:custDataLst>
          </p:nvPr>
        </p:nvSpPr>
        <p:spPr>
          <a:xfrm>
            <a:off x="413043" y="1059582"/>
            <a:ext cx="2328099" cy="2243455"/>
          </a:xfrm>
          <a:prstGeom prst="rect">
            <a:avLst/>
          </a:prstGeom>
          <a:noFill/>
        </p:spPr>
        <p:txBody>
          <a:bodyPr wrap="square">
            <a:noAutofit/>
          </a:bodyPr>
          <a:lstStyle/>
          <a:p>
            <a:pPr algn="just" defTabSz="913765">
              <a:lnSpc>
                <a:spcPct val="130000"/>
              </a:lnSpc>
              <a:buSzPct val="25000"/>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地址：</a:t>
            </a:r>
            <a:endParaRPr kumimoji="0" lang="en-US" altLang="zh-CN"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r>
              <a:rPr lang="en-GB" altLang="zh-CN" sz="1200" b="1" dirty="0">
                <a:solidFill>
                  <a:schemeClr val="bg1"/>
                </a:solidFill>
                <a:effectLst/>
                <a:latin typeface="微软雅黑" panose="020B0503020204020204" pitchFamily="34" charset="-122"/>
                <a:ea typeface="微软雅黑" panose="020B0503020204020204" pitchFamily="34" charset="-122"/>
              </a:rPr>
              <a:t> </a:t>
            </a:r>
            <a:r>
              <a:rPr lang="en-GB" altLang="zh-CN" sz="1000" dirty="0">
                <a:solidFill>
                  <a:schemeClr val="bg1"/>
                </a:solidFill>
                <a:effectLst/>
                <a:latin typeface="微软雅黑" panose="020B0503020204020204" pitchFamily="34" charset="-122"/>
                <a:ea typeface="微软雅黑" panose="020B0503020204020204" pitchFamily="34" charset="-122"/>
              </a:rPr>
              <a:t>55 </a:t>
            </a:r>
            <a:r>
              <a:rPr lang="en-GB" altLang="zh-CN" sz="1000" dirty="0" err="1">
                <a:solidFill>
                  <a:schemeClr val="bg1"/>
                </a:solidFill>
                <a:effectLst/>
                <a:latin typeface="微软雅黑" panose="020B0503020204020204" pitchFamily="34" charset="-122"/>
                <a:ea typeface="微软雅黑" panose="020B0503020204020204" pitchFamily="34" charset="-122"/>
              </a:rPr>
              <a:t>Siglap</a:t>
            </a:r>
            <a:r>
              <a:rPr lang="en-GB" altLang="zh-CN" sz="1000" dirty="0">
                <a:solidFill>
                  <a:schemeClr val="bg1"/>
                </a:solidFill>
                <a:effectLst/>
                <a:latin typeface="微软雅黑" panose="020B0503020204020204" pitchFamily="34" charset="-122"/>
                <a:ea typeface="微软雅黑" panose="020B0503020204020204" pitchFamily="34" charset="-122"/>
              </a:rPr>
              <a:t> Plain, Singapore 456035</a:t>
            </a:r>
            <a:endParaRPr lang="en-GB" altLang="zh-CN" sz="1000" dirty="0">
              <a:solidFill>
                <a:schemeClr val="bg1"/>
              </a:solidFill>
              <a:effectLst/>
              <a:latin typeface="微软雅黑" panose="020B0503020204020204" pitchFamily="34" charset="-122"/>
              <a:ea typeface="微软雅黑" panose="020B0503020204020204" pitchFamily="34" charset="-122"/>
            </a:endParaRPr>
          </a:p>
          <a:p>
            <a:pPr algn="just" defTabSz="913765">
              <a:lnSpc>
                <a:spcPct val="130000"/>
              </a:lnSpc>
              <a:buSzPct val="25000"/>
              <a:defRPr/>
            </a:pP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zh-CN" altLang="en-US" sz="1200" b="1" dirty="0">
                <a:solidFill>
                  <a:schemeClr val="bg1"/>
                </a:solidFill>
                <a:latin typeface="微软雅黑" panose="020B0503020204020204" pitchFamily="34" charset="-122"/>
                <a:ea typeface="微软雅黑" panose="020B0503020204020204" pitchFamily="34" charset="-122"/>
              </a:rPr>
              <a:t>设施齐全，安全保障</a:t>
            </a:r>
            <a:endParaRPr lang="en-US" altLang="zh-CN" sz="1200" b="1" dirty="0">
              <a:solidFill>
                <a:schemeClr val="bg1"/>
              </a:solidFill>
              <a:latin typeface="微软雅黑" panose="020B0503020204020204" pitchFamily="34" charset="-122"/>
              <a:ea typeface="微软雅黑" panose="020B0503020204020204" pitchFamily="34" charset="-122"/>
            </a:endParaRPr>
          </a:p>
          <a:p>
            <a:pPr algn="just" defTabSz="913765">
              <a:lnSpc>
                <a:spcPct val="150000"/>
              </a:lnSpc>
              <a:buSzPct val="25000"/>
              <a:defRPr/>
            </a:pPr>
            <a:r>
              <a:rPr lang="en-US" altLang="zh-CN" sz="1000" dirty="0">
                <a:solidFill>
                  <a:schemeClr val="bg1"/>
                </a:solidFill>
                <a:effectLst/>
                <a:latin typeface="微软雅黑" panose="020B0503020204020204" pitchFamily="34" charset="-122"/>
                <a:ea typeface="微软雅黑" panose="020B0503020204020204" pitchFamily="34" charset="-122"/>
              </a:rPr>
              <a:t>•24/7 </a:t>
            </a:r>
            <a:r>
              <a:rPr lang="zh-CN" altLang="en-US" sz="1000" dirty="0">
                <a:solidFill>
                  <a:schemeClr val="bg1"/>
                </a:solidFill>
                <a:effectLst/>
                <a:latin typeface="微软雅黑" panose="020B0503020204020204" pitchFamily="34" charset="-122"/>
                <a:ea typeface="微软雅黑" panose="020B0503020204020204" pitchFamily="34" charset="-122"/>
              </a:rPr>
              <a:t>全天候闭路电视监控</a:t>
            </a:r>
            <a:endParaRPr lang="zh-CN" altLang="en-US" sz="1000" dirty="0">
              <a:solidFill>
                <a:schemeClr val="bg1"/>
              </a:solidFill>
              <a:effectLst/>
              <a:latin typeface="微软雅黑" panose="020B0503020204020204" pitchFamily="34" charset="-122"/>
              <a:ea typeface="微软雅黑" panose="020B0503020204020204" pitchFamily="34" charset="-122"/>
            </a:endParaRPr>
          </a:p>
          <a:p>
            <a:pPr>
              <a:lnSpc>
                <a:spcPct val="150000"/>
              </a:lnSpc>
            </a:pPr>
            <a:r>
              <a:rPr lang="en-US" altLang="zh-CN" sz="1000" dirty="0">
                <a:solidFill>
                  <a:schemeClr val="bg1"/>
                </a:solidFill>
                <a:effectLst/>
                <a:latin typeface="微软雅黑" panose="020B0503020204020204" pitchFamily="34" charset="-122"/>
                <a:ea typeface="微软雅黑" panose="020B0503020204020204" pitchFamily="34" charset="-122"/>
              </a:rPr>
              <a:t>•</a:t>
            </a:r>
            <a:r>
              <a:rPr lang="zh-CN" altLang="en-US" sz="1000" dirty="0">
                <a:solidFill>
                  <a:schemeClr val="bg1"/>
                </a:solidFill>
                <a:effectLst/>
                <a:latin typeface="微软雅黑" panose="020B0503020204020204" pitchFamily="34" charset="-122"/>
                <a:ea typeface="微软雅黑" panose="020B0503020204020204" pitchFamily="34" charset="-122"/>
              </a:rPr>
              <a:t>每个宿舍配备电子门锁</a:t>
            </a:r>
            <a:endParaRPr lang="zh-CN" altLang="en-US" sz="1000" dirty="0">
              <a:solidFill>
                <a:schemeClr val="bg1"/>
              </a:solidFill>
              <a:effectLst/>
              <a:latin typeface="微软雅黑" panose="020B0503020204020204" pitchFamily="34" charset="-122"/>
              <a:ea typeface="微软雅黑" panose="020B0503020204020204" pitchFamily="34" charset="-122"/>
            </a:endParaRPr>
          </a:p>
          <a:p>
            <a:pPr>
              <a:lnSpc>
                <a:spcPct val="150000"/>
              </a:lnSpc>
            </a:pPr>
            <a:r>
              <a:rPr lang="en-US" altLang="zh-CN" sz="1000" dirty="0">
                <a:solidFill>
                  <a:schemeClr val="bg1"/>
                </a:solidFill>
                <a:effectLst/>
                <a:latin typeface="微软雅黑" panose="020B0503020204020204" pitchFamily="34" charset="-122"/>
                <a:ea typeface="微软雅黑" panose="020B0503020204020204" pitchFamily="34" charset="-122"/>
              </a:rPr>
              <a:t>•</a:t>
            </a:r>
            <a:r>
              <a:rPr lang="zh-CN" altLang="en-US" sz="1000" dirty="0">
                <a:solidFill>
                  <a:schemeClr val="bg1"/>
                </a:solidFill>
                <a:effectLst/>
                <a:latin typeface="微软雅黑" panose="020B0503020204020204" pitchFamily="34" charset="-122"/>
                <a:ea typeface="微软雅黑" panose="020B0503020204020204" pitchFamily="34" charset="-122"/>
              </a:rPr>
              <a:t>每张床位均设有个人锁柜，可存放贵重物品和个人物品</a:t>
            </a:r>
            <a:endParaRPr lang="zh-CN" altLang="en-US" sz="1000" dirty="0">
              <a:solidFill>
                <a:schemeClr val="bg1"/>
              </a:solidFill>
              <a:effectLst/>
              <a:latin typeface="微软雅黑" panose="020B0503020204020204" pitchFamily="34" charset="-122"/>
              <a:ea typeface="微软雅黑" panose="020B0503020204020204" pitchFamily="34" charset="-122"/>
            </a:endParaRPr>
          </a:p>
          <a:p>
            <a:pPr>
              <a:lnSpc>
                <a:spcPct val="150000"/>
              </a:lnSpc>
            </a:pPr>
            <a:r>
              <a:rPr lang="en-US" altLang="zh-CN" sz="1000" dirty="0">
                <a:solidFill>
                  <a:schemeClr val="bg1"/>
                </a:solidFill>
                <a:effectLst/>
                <a:latin typeface="微软雅黑" panose="020B0503020204020204" pitchFamily="34" charset="-122"/>
                <a:ea typeface="微软雅黑" panose="020B0503020204020204" pitchFamily="34" charset="-122"/>
              </a:rPr>
              <a:t>•</a:t>
            </a:r>
            <a:r>
              <a:rPr lang="zh-CN" altLang="en-US" sz="1000" dirty="0">
                <a:solidFill>
                  <a:schemeClr val="bg1"/>
                </a:solidFill>
                <a:effectLst/>
                <a:latin typeface="微软雅黑" panose="020B0503020204020204" pitchFamily="34" charset="-122"/>
                <a:ea typeface="微软雅黑" panose="020B0503020204020204" pitchFamily="34" charset="-122"/>
              </a:rPr>
              <a:t>适应各种天气的设置，并提供帐篷搭建空间</a:t>
            </a:r>
            <a:endParaRPr lang="zh-CN" altLang="en-US" sz="1000" dirty="0">
              <a:solidFill>
                <a:schemeClr val="bg1"/>
              </a:solidFill>
              <a:effectLst/>
              <a:latin typeface="微软雅黑" panose="020B0503020204020204" pitchFamily="34" charset="-122"/>
              <a:ea typeface="微软雅黑" panose="020B0503020204020204" pitchFamily="34" charset="-122"/>
            </a:endParaRPr>
          </a:p>
          <a:p>
            <a:pPr>
              <a:lnSpc>
                <a:spcPct val="150000"/>
              </a:lnSpc>
            </a:pPr>
            <a:r>
              <a:rPr lang="en-US" altLang="zh-CN" sz="1000" dirty="0">
                <a:solidFill>
                  <a:schemeClr val="bg1"/>
                </a:solidFill>
                <a:effectLst/>
                <a:latin typeface="微软雅黑" panose="020B0503020204020204" pitchFamily="34" charset="-122"/>
                <a:ea typeface="微软雅黑" panose="020B0503020204020204" pitchFamily="34" charset="-122"/>
              </a:rPr>
              <a:t>•</a:t>
            </a:r>
            <a:r>
              <a:rPr lang="zh-CN" altLang="en-US" sz="1000" dirty="0">
                <a:solidFill>
                  <a:schemeClr val="bg1"/>
                </a:solidFill>
                <a:effectLst/>
                <a:latin typeface="微软雅黑" panose="020B0503020204020204" pitchFamily="34" charset="-122"/>
                <a:ea typeface="微软雅黑" panose="020B0503020204020204" pitchFamily="34" charset="-122"/>
              </a:rPr>
              <a:t>附近有多种户外活动选择</a:t>
            </a:r>
            <a:endParaRPr lang="zh-CN" altLang="en-US" sz="1000" dirty="0">
              <a:solidFill>
                <a:schemeClr val="bg1"/>
              </a:solidFill>
              <a:effectLst/>
              <a:latin typeface="微软雅黑" panose="020B0503020204020204" pitchFamily="34" charset="-122"/>
              <a:ea typeface="微软雅黑" panose="020B0503020204020204" pitchFamily="34" charset="-122"/>
            </a:endParaRPr>
          </a:p>
          <a:p>
            <a:pPr>
              <a:lnSpc>
                <a:spcPct val="150000"/>
              </a:lnSpc>
            </a:pPr>
            <a:r>
              <a:rPr lang="en-US" altLang="zh-CN" sz="1000" dirty="0">
                <a:solidFill>
                  <a:schemeClr val="bg1"/>
                </a:solidFill>
                <a:effectLst/>
                <a:latin typeface="微软雅黑" panose="020B0503020204020204" pitchFamily="34" charset="-122"/>
                <a:ea typeface="微软雅黑" panose="020B0503020204020204" pitchFamily="34" charset="-122"/>
              </a:rPr>
              <a:t>•</a:t>
            </a:r>
            <a:r>
              <a:rPr lang="zh-CN" altLang="en-US" sz="1000" dirty="0">
                <a:solidFill>
                  <a:schemeClr val="bg1"/>
                </a:solidFill>
                <a:effectLst/>
                <a:latin typeface="微软雅黑" panose="020B0503020204020204" pitchFamily="34" charset="-122"/>
                <a:ea typeface="微软雅黑" panose="020B0503020204020204" pitchFamily="34" charset="-122"/>
              </a:rPr>
              <a:t>充足的厕所和淋浴设施</a:t>
            </a:r>
            <a:endParaRPr lang="zh-CN" altLang="en-US" sz="1000" dirty="0">
              <a:solidFill>
                <a:schemeClr val="bg1"/>
              </a:solidFill>
              <a:effectLst/>
              <a:latin typeface="微软雅黑" panose="020B0503020204020204" pitchFamily="34" charset="-122"/>
              <a:ea typeface="微软雅黑" panose="020B0503020204020204" pitchFamily="34" charset="-122"/>
            </a:endParaRPr>
          </a:p>
          <a:p>
            <a:pPr>
              <a:lnSpc>
                <a:spcPct val="150000"/>
              </a:lnSpc>
            </a:pPr>
            <a:r>
              <a:rPr lang="en-US" altLang="zh-CN" sz="1000" dirty="0">
                <a:solidFill>
                  <a:schemeClr val="bg1"/>
                </a:solidFill>
                <a:effectLst/>
                <a:latin typeface="微软雅黑" panose="020B0503020204020204" pitchFamily="34" charset="-122"/>
                <a:ea typeface="微软雅黑" panose="020B0503020204020204" pitchFamily="34" charset="-122"/>
              </a:rPr>
              <a:t>•</a:t>
            </a:r>
            <a:r>
              <a:rPr lang="zh-CN" altLang="en-US" sz="1000" dirty="0">
                <a:solidFill>
                  <a:schemeClr val="bg1"/>
                </a:solidFill>
                <a:effectLst/>
                <a:latin typeface="微软雅黑" panose="020B0503020204020204" pitchFamily="34" charset="-122"/>
                <a:ea typeface="微软雅黑" panose="020B0503020204020204" pitchFamily="34" charset="-122"/>
              </a:rPr>
              <a:t>现场设有咖啡馆，提供农场直送的餐饮选择，无需离开营地</a:t>
            </a:r>
            <a:endParaRPr lang="zh-CN" altLang="en-US" sz="1000" dirty="0">
              <a:solidFill>
                <a:schemeClr val="bg1"/>
              </a:solidFill>
              <a:effectLst/>
              <a:latin typeface="微软雅黑" panose="020B0503020204020204" pitchFamily="34" charset="-122"/>
              <a:ea typeface="微软雅黑" panose="020B0503020204020204" pitchFamily="34" charset="-122"/>
            </a:endParaRPr>
          </a:p>
          <a:p>
            <a:pPr algn="just" defTabSz="913765">
              <a:lnSpc>
                <a:spcPct val="150000"/>
              </a:lnSpc>
              <a:buSzPct val="25000"/>
              <a:defRPr/>
            </a:pPr>
            <a:endPar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p:cNvPicPr>
            <a:picLocks noChangeAspect="1"/>
          </p:cNvPicPr>
          <p:nvPr/>
        </p:nvPicPr>
        <p:blipFill>
          <a:blip r:embed="rId4"/>
          <a:stretch>
            <a:fillRect/>
          </a:stretch>
        </p:blipFill>
        <p:spPr>
          <a:xfrm>
            <a:off x="2770849" y="1205311"/>
            <a:ext cx="2103630" cy="1580749"/>
          </a:xfrm>
          <a:prstGeom prst="rect">
            <a:avLst/>
          </a:prstGeom>
        </p:spPr>
      </p:pic>
      <p:pic>
        <p:nvPicPr>
          <p:cNvPr id="7" name="图片 6"/>
          <p:cNvPicPr>
            <a:picLocks noChangeAspect="1"/>
          </p:cNvPicPr>
          <p:nvPr/>
        </p:nvPicPr>
        <p:blipFill>
          <a:blip r:embed="rId5"/>
          <a:stretch>
            <a:fillRect/>
          </a:stretch>
        </p:blipFill>
        <p:spPr>
          <a:xfrm>
            <a:off x="2775345" y="2786060"/>
            <a:ext cx="2099326" cy="1523703"/>
          </a:xfrm>
          <a:prstGeom prst="rect">
            <a:avLst/>
          </a:prstGeom>
        </p:spPr>
      </p:pic>
      <p:pic>
        <p:nvPicPr>
          <p:cNvPr id="9" name="图片 8"/>
          <p:cNvPicPr>
            <a:picLocks noChangeAspect="1"/>
          </p:cNvPicPr>
          <p:nvPr/>
        </p:nvPicPr>
        <p:blipFill>
          <a:blip r:embed="rId6"/>
          <a:stretch>
            <a:fillRect/>
          </a:stretch>
        </p:blipFill>
        <p:spPr>
          <a:xfrm>
            <a:off x="4862399" y="1207329"/>
            <a:ext cx="2062855" cy="1551304"/>
          </a:xfrm>
          <a:prstGeom prst="rect">
            <a:avLst/>
          </a:prstGeom>
        </p:spPr>
      </p:pic>
      <p:pic>
        <p:nvPicPr>
          <p:cNvPr id="10" name="图片 9"/>
          <p:cNvPicPr>
            <a:picLocks noChangeAspect="1"/>
          </p:cNvPicPr>
          <p:nvPr/>
        </p:nvPicPr>
        <p:blipFill>
          <a:blip r:embed="rId7"/>
          <a:stretch>
            <a:fillRect/>
          </a:stretch>
        </p:blipFill>
        <p:spPr>
          <a:xfrm>
            <a:off x="4862399" y="2763806"/>
            <a:ext cx="2062855" cy="1545957"/>
          </a:xfrm>
          <a:prstGeom prst="rect">
            <a:avLst/>
          </a:prstGeom>
        </p:spPr>
      </p:pic>
      <p:pic>
        <p:nvPicPr>
          <p:cNvPr id="12" name="图片 11"/>
          <p:cNvPicPr>
            <a:picLocks noChangeAspect="1"/>
          </p:cNvPicPr>
          <p:nvPr/>
        </p:nvPicPr>
        <p:blipFill>
          <a:blip r:embed="rId8"/>
          <a:stretch>
            <a:fillRect/>
          </a:stretch>
        </p:blipFill>
        <p:spPr>
          <a:xfrm>
            <a:off x="6925254" y="2758633"/>
            <a:ext cx="2062855" cy="1550579"/>
          </a:xfrm>
          <a:prstGeom prst="rect">
            <a:avLst/>
          </a:prstGeom>
        </p:spPr>
      </p:pic>
      <p:pic>
        <p:nvPicPr>
          <p:cNvPr id="13" name="图片 12"/>
          <p:cNvPicPr>
            <a:picLocks noChangeAspect="1"/>
          </p:cNvPicPr>
          <p:nvPr/>
        </p:nvPicPr>
        <p:blipFill>
          <a:blip r:embed="rId9"/>
          <a:stretch>
            <a:fillRect/>
          </a:stretch>
        </p:blipFill>
        <p:spPr>
          <a:xfrm>
            <a:off x="6925254" y="1195383"/>
            <a:ext cx="2066644" cy="1550578"/>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3903356" y="339090"/>
            <a:ext cx="1179811"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  公司简介</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06" name="文本框 105"/>
          <p:cNvSpPr txBox="1"/>
          <p:nvPr/>
        </p:nvSpPr>
        <p:spPr>
          <a:xfrm>
            <a:off x="3059961" y="338841"/>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pic>
        <p:nvPicPr>
          <p:cNvPr id="10" name="图片占位符 3"/>
          <p:cNvPicPr>
            <a:picLocks noChangeAspect="1"/>
          </p:cNvPicPr>
          <p:nvPr/>
        </p:nvPicPr>
        <p:blipFill>
          <a:blip r:embed="rId2">
            <a:extLst>
              <a:ext uri="{28A0092B-C50C-407E-A947-70E740481C1C}">
                <a14:useLocalDpi xmlns:a14="http://schemas.microsoft.com/office/drawing/2010/main" val="0"/>
              </a:ext>
            </a:extLst>
          </a:blip>
          <a:srcRect l="28191" r="28191"/>
          <a:stretch>
            <a:fillRect/>
          </a:stretch>
        </p:blipFill>
        <p:spPr>
          <a:xfrm>
            <a:off x="0" y="0"/>
            <a:ext cx="5130800" cy="6858000"/>
          </a:xfrm>
        </p:spPr>
      </p:pic>
      <p:pic>
        <p:nvPicPr>
          <p:cNvPr id="12" name="图片占位符 3"/>
          <p:cNvPicPr>
            <a:picLocks noChangeAspect="1"/>
          </p:cNvPicPr>
          <p:nvPr/>
        </p:nvPicPr>
        <p:blipFill>
          <a:blip r:embed="rId2">
            <a:extLst>
              <a:ext uri="{28A0092B-C50C-407E-A947-70E740481C1C}">
                <a14:useLocalDpi xmlns:a14="http://schemas.microsoft.com/office/drawing/2010/main" val="0"/>
              </a:ext>
            </a:extLst>
          </a:blip>
          <a:srcRect l="28191" r="28191"/>
          <a:stretch>
            <a:fillRect/>
          </a:stretch>
        </p:blipFill>
        <p:spPr>
          <a:xfrm>
            <a:off x="-107231" y="374122"/>
            <a:ext cx="5130800" cy="6858000"/>
          </a:xfrm>
        </p:spPr>
      </p:pic>
      <p:pic>
        <p:nvPicPr>
          <p:cNvPr id="13" name="图片 12"/>
          <p:cNvPicPr>
            <a:picLocks noChangeAspect="1"/>
          </p:cNvPicPr>
          <p:nvPr/>
        </p:nvPicPr>
        <p:blipFill>
          <a:blip r:embed="rId3"/>
          <a:stretch>
            <a:fillRect/>
          </a:stretch>
        </p:blipFill>
        <p:spPr>
          <a:xfrm>
            <a:off x="297211" y="2803592"/>
            <a:ext cx="4101204" cy="1839709"/>
          </a:xfrm>
          <a:prstGeom prst="rect">
            <a:avLst/>
          </a:prstGeom>
        </p:spPr>
      </p:pic>
      <p:sp>
        <p:nvSpPr>
          <p:cNvPr id="14" name="TextBox 11"/>
          <p:cNvSpPr txBox="1"/>
          <p:nvPr/>
        </p:nvSpPr>
        <p:spPr>
          <a:xfrm>
            <a:off x="297211" y="1203598"/>
            <a:ext cx="4101204" cy="1435521"/>
          </a:xfrm>
          <a:prstGeom prst="rect">
            <a:avLst/>
          </a:prstGeom>
          <a:noFill/>
        </p:spPr>
        <p:txBody>
          <a:bodyPr wrap="square" rtlCol="0">
            <a:spAutoFit/>
          </a:bodyPr>
          <a:lstStyle/>
          <a:p>
            <a:pPr>
              <a:lnSpc>
                <a:spcPct val="200000"/>
              </a:lnSpc>
            </a:pPr>
            <a:r>
              <a:rPr lang="zh-CN" altLang="en-US" sz="900" b="1" dirty="0">
                <a:solidFill>
                  <a:srgbClr val="181818"/>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蔚蓝起源智慧科技有限公司隶属于中能坤域科技控股集团（</a:t>
            </a:r>
            <a:r>
              <a:rPr lang="en-GB" altLang="zh-CN" sz="900" b="1" dirty="0" err="1">
                <a:solidFill>
                  <a:srgbClr val="181818"/>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elu-ai.com</a:t>
            </a:r>
            <a:r>
              <a:rPr lang="zh-CN" altLang="en-US" sz="900" b="1" dirty="0">
                <a:solidFill>
                  <a:srgbClr val="181818"/>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），是一家以科技与文化交流为主营业务，专注于全球化人才培养与</a:t>
            </a:r>
            <a:r>
              <a:rPr lang="en-US" altLang="zh-CN" sz="900" b="1" dirty="0">
                <a:solidFill>
                  <a:srgbClr val="181818"/>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AI</a:t>
            </a:r>
            <a:r>
              <a:rPr lang="zh-CN" altLang="en-US" sz="900" b="1" dirty="0">
                <a:solidFill>
                  <a:srgbClr val="181818"/>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rPr>
              <a:t>应用开发的机构。我们与全球众多优秀学校、企业及投资机构保持着紧密的合作关系，此外我们还开发了多样化的研学、访学、海外人才等服务与产品，旨在提升中国学校、学生的国际视野和科技水平，促进教育和技术的深度融合与发展。</a:t>
            </a:r>
            <a:endParaRPr lang="en-ID" sz="900" b="1" dirty="0">
              <a:solidFill>
                <a:srgbClr val="181818"/>
              </a:solidFill>
              <a:latin typeface="微软雅黑" panose="020B0503020204020204" pitchFamily="34" charset="-122"/>
              <a:ea typeface="微软雅黑" panose="020B0503020204020204" pitchFamily="34" charset="-122"/>
              <a:cs typeface="Open Sans" panose="020B0606030504020204" pitchFamily="34" charset="0"/>
              <a:sym typeface="微软雅黑" panose="020B0503020204020204" pitchFamily="34" charset="-122"/>
            </a:endParaRPr>
          </a:p>
        </p:txBody>
      </p:sp>
      <p:pic>
        <p:nvPicPr>
          <p:cNvPr id="17" name="图片 16" descr="图片包含 文本&#10;&#10;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2895" y="1244046"/>
            <a:ext cx="4363648" cy="3276144"/>
          </a:xfrm>
          <a:prstGeom prst="rect">
            <a:avLst/>
          </a:prstGeom>
        </p:spPr>
      </p:pic>
      <p:sp>
        <p:nvSpPr>
          <p:cNvPr id="18" name="文本框 17"/>
          <p:cNvSpPr txBox="1"/>
          <p:nvPr/>
        </p:nvSpPr>
        <p:spPr>
          <a:xfrm>
            <a:off x="5127352" y="4520190"/>
            <a:ext cx="3436863" cy="246221"/>
          </a:xfrm>
          <a:prstGeom prst="rect">
            <a:avLst/>
          </a:prstGeom>
          <a:noFill/>
        </p:spPr>
        <p:txBody>
          <a:bodyPr wrap="square" lIns="0" tIns="0" rIns="0" bIns="0" rtlCol="0">
            <a:spAutoFit/>
          </a:bodyPr>
          <a:lstStyle/>
          <a:p>
            <a:r>
              <a:rPr kumimoji="1" lang="zh-CN" altLang="en-US" sz="800" dirty="0">
                <a:latin typeface="微软雅黑" panose="020B0503020204020204" pitchFamily="34" charset="-122"/>
                <a:ea typeface="微软雅黑" panose="020B0503020204020204" pitchFamily="34" charset="-122"/>
              </a:rPr>
              <a:t>备注：公司注册时间为</a:t>
            </a:r>
            <a:r>
              <a:rPr kumimoji="1" lang="en-US" altLang="zh-CN" sz="800" dirty="0">
                <a:latin typeface="微软雅黑" panose="020B0503020204020204" pitchFamily="34" charset="-122"/>
                <a:ea typeface="微软雅黑" panose="020B0503020204020204" pitchFamily="34" charset="-122"/>
              </a:rPr>
              <a:t>2024</a:t>
            </a:r>
            <a:r>
              <a:rPr kumimoji="1" lang="zh-CN" altLang="en-US" sz="800" dirty="0">
                <a:latin typeface="微软雅黑" panose="020B0503020204020204" pitchFamily="34" charset="-122"/>
                <a:ea typeface="微软雅黑" panose="020B0503020204020204" pitchFamily="34" charset="-122"/>
              </a:rPr>
              <a:t>年</a:t>
            </a:r>
            <a:r>
              <a:rPr kumimoji="1" lang="en-US" altLang="zh-CN" sz="800" dirty="0">
                <a:latin typeface="微软雅黑" panose="020B0503020204020204" pitchFamily="34" charset="-122"/>
                <a:ea typeface="微软雅黑" panose="020B0503020204020204" pitchFamily="34" charset="-122"/>
              </a:rPr>
              <a:t>2</a:t>
            </a:r>
            <a:r>
              <a:rPr kumimoji="1" lang="zh-CN" altLang="en-US" sz="800" dirty="0">
                <a:latin typeface="微软雅黑" panose="020B0503020204020204" pitchFamily="34" charset="-122"/>
                <a:ea typeface="微软雅黑" panose="020B0503020204020204" pitchFamily="34" charset="-122"/>
              </a:rPr>
              <a:t>月，营业执照上的时间为最近变更的时间</a:t>
            </a:r>
            <a:r>
              <a:rPr kumimoji="1" lang="zh-CN" altLang="en-US" sz="1600" dirty="0">
                <a:latin typeface="微软雅黑" panose="020B0503020204020204" pitchFamily="34" charset="-122"/>
                <a:ea typeface="微软雅黑" panose="020B0503020204020204" pitchFamily="34" charset="-122"/>
              </a:rPr>
              <a:t>。</a:t>
            </a:r>
            <a:endParaRPr kumimoji="1" lang="zh-CN" altLang="en-US" sz="16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4136514" y="354965"/>
            <a:ext cx="1025922"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航班信息</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106" name="文本框 105"/>
          <p:cNvSpPr txBox="1"/>
          <p:nvPr/>
        </p:nvSpPr>
        <p:spPr>
          <a:xfrm>
            <a:off x="2932961" y="338841"/>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03</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2" name="矩形: 圆角 6"/>
          <p:cNvSpPr/>
          <p:nvPr>
            <p:custDataLst>
              <p:tags r:id="rId2"/>
            </p:custDataLst>
          </p:nvPr>
        </p:nvSpPr>
        <p:spPr>
          <a:xfrm>
            <a:off x="3842075" y="1059582"/>
            <a:ext cx="4608513" cy="3384376"/>
          </a:xfrm>
          <a:prstGeom prst="roundRect">
            <a:avLst>
              <a:gd name="adj" fmla="val 5667"/>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ea typeface="方正仿宋_GB2312" panose="020B0703020204020201" charset="-122"/>
            </a:endParaRPr>
          </a:p>
        </p:txBody>
      </p:sp>
      <p:sp>
        <p:nvSpPr>
          <p:cNvPr id="4" name="文本框 3"/>
          <p:cNvSpPr txBox="1"/>
          <p:nvPr>
            <p:custDataLst>
              <p:tags r:id="rId3"/>
            </p:custDataLst>
          </p:nvPr>
        </p:nvSpPr>
        <p:spPr>
          <a:xfrm>
            <a:off x="4545077" y="1306970"/>
            <a:ext cx="3468585" cy="283210"/>
          </a:xfrm>
          <a:prstGeom prst="rect">
            <a:avLst/>
          </a:prstGeom>
          <a:noFill/>
        </p:spPr>
        <p:txBody>
          <a:bodyPr wrap="square" rtlCol="0">
            <a:no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rPr>
              <a:t>       往返航班信息</a:t>
            </a:r>
            <a:r>
              <a:rPr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rPr>
              <a:t>（拟定）</a:t>
            </a:r>
            <a:endParaRPr kumimoji="0" lang="zh-CN" altLang="en-US"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endParaRPr>
          </a:p>
        </p:txBody>
      </p:sp>
      <p:sp>
        <p:nvSpPr>
          <p:cNvPr id="5" name="文本框 4"/>
          <p:cNvSpPr txBox="1"/>
          <p:nvPr>
            <p:custDataLst>
              <p:tags r:id="rId4"/>
            </p:custDataLst>
          </p:nvPr>
        </p:nvSpPr>
        <p:spPr>
          <a:xfrm>
            <a:off x="4155266" y="1907666"/>
            <a:ext cx="4248208" cy="2243455"/>
          </a:xfrm>
          <a:prstGeom prst="rect">
            <a:avLst/>
          </a:prstGeom>
          <a:noFill/>
        </p:spPr>
        <p:txBody>
          <a:bodyPr wrap="square">
            <a:noAutofit/>
          </a:bodyPr>
          <a:lstStyle/>
          <a:p>
            <a:pPr algn="just" defTabSz="913765">
              <a:lnSpc>
                <a:spcPct val="130000"/>
              </a:lnSpc>
              <a:buSzPct val="25000"/>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出发时间：</a:t>
            </a:r>
            <a:r>
              <a:rPr kumimoji="0" lang="en-US" altLang="zh-CN"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a:t>
            </a: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a:t>
            </a:r>
            <a:r>
              <a:rPr kumimoji="0" lang="en-US" altLang="zh-CN"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a:t>
            </a:r>
            <a:endParaRPr kumimoji="0" lang="en-US" altLang="zh-CN"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回程时间：</a:t>
            </a:r>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日</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参考航班：</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  CX965  7</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日  </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HGHHKG  </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杭州</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T4)--</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香港</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T1)   08:00--10:40</a:t>
            </a:r>
            <a:endPar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  CX711  7</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日  </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HKGSIN  </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香港</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T1)--</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新加坡</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T4)   16:50--20:35</a:t>
            </a:r>
            <a:endPar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  CX710  8</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日  </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SINHKG  </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新加坡</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T4)--</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香港</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T1)   08:00--12:10</a:t>
            </a:r>
            <a:endPar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4.  CX962  8</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日  </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HKGHGH  </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香港</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T1)--</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杭州</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T4)   16:00--18:20</a:t>
            </a:r>
            <a:endParaRPr lang="en-GB"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团队经济舱 票价</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2800</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元 （含税），可托运 行李</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件 </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p:cNvPicPr>
            <a:picLocks noChangeAspect="1"/>
          </p:cNvPicPr>
          <p:nvPr/>
        </p:nvPicPr>
        <p:blipFill>
          <a:blip r:embed="rId5"/>
          <a:stretch>
            <a:fillRect/>
          </a:stretch>
        </p:blipFill>
        <p:spPr>
          <a:xfrm>
            <a:off x="0" y="1805970"/>
            <a:ext cx="2391674" cy="201866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3880036" y="354965"/>
            <a:ext cx="1538883"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安全防护措施</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106" name="文本框 105"/>
          <p:cNvSpPr txBox="1"/>
          <p:nvPr/>
        </p:nvSpPr>
        <p:spPr>
          <a:xfrm>
            <a:off x="2932961" y="338841"/>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03</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8" name="矩形: 圆角 6"/>
          <p:cNvSpPr/>
          <p:nvPr>
            <p:custDataLst>
              <p:tags r:id="rId2"/>
            </p:custDataLst>
          </p:nvPr>
        </p:nvSpPr>
        <p:spPr>
          <a:xfrm>
            <a:off x="573673" y="1094881"/>
            <a:ext cx="7687712" cy="3781125"/>
          </a:xfrm>
          <a:prstGeom prst="roundRect">
            <a:avLst>
              <a:gd name="adj" fmla="val 5667"/>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3765">
              <a:lnSpc>
                <a:spcPct val="130000"/>
              </a:lnSpc>
              <a:buSzPct val="25000"/>
              <a:defRPr/>
            </a:pPr>
            <a:endParaRPr lang="en-US" altLang="zh-CN" sz="1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custDataLst>
              <p:tags r:id="rId3"/>
            </p:custDataLst>
          </p:nvPr>
        </p:nvSpPr>
        <p:spPr>
          <a:xfrm>
            <a:off x="1563936" y="1242206"/>
            <a:ext cx="6171082" cy="3366550"/>
          </a:xfrm>
          <a:prstGeom prst="rect">
            <a:avLst/>
          </a:prstGeom>
          <a:noFill/>
        </p:spPr>
        <p:txBody>
          <a:bodyPr wrap="square">
            <a:noAutofit/>
          </a:bodyPr>
          <a:lstStyle/>
          <a:p>
            <a:pPr algn="just" defTabSz="913765">
              <a:lnSpc>
                <a:spcPct val="130000"/>
              </a:lnSpc>
              <a:buSzPct val="25000"/>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保险：</a:t>
            </a:r>
            <a:r>
              <a:rPr kumimoji="0" lang="zh-CN" altLang="en-US" sz="1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平安“纵横海外”全球旅行险 </a:t>
            </a:r>
            <a:r>
              <a:rPr kumimoji="0" lang="en-US" altLang="zh-CN" sz="1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100</a:t>
            </a:r>
            <a:r>
              <a:rPr kumimoji="0" lang="zh-CN" altLang="en-US" sz="1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元</a:t>
            </a:r>
            <a:r>
              <a:rPr kumimoji="0" lang="en-US" altLang="zh-CN" sz="1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人（保障期</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天）</a:t>
            </a: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涵盖范围：意外伤害身故和残疾、意外和疾病住院津贴、高风险运动意外伤残、紧急医疗运送和送返、亲属慰问补贴、公共交通工具延误、行李损失（单次限额</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2000</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元）、第三者责任（单次限额</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万元）等。</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当地紧急救治：</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与国际夏校营地紧密合作，确保安全（参照下方流程）</a:t>
            </a: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descr="图示, 文本&#10;&#10;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9308" y="2542364"/>
            <a:ext cx="3995936" cy="211056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1506909" y="1806159"/>
            <a:ext cx="2880321" cy="307777"/>
          </a:xfrm>
          <a:prstGeom prst="rect">
            <a:avLst/>
          </a:prstGeom>
          <a:noFill/>
        </p:spPr>
        <p:txBody>
          <a:bodyPr wrap="squar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成团规则</a:t>
            </a:r>
            <a:r>
              <a:rPr lang="en-US" altLang="zh-CN"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&amp;</a:t>
            </a: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注意事项</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4" name="文本框 3"/>
          <p:cNvSpPr txBox="1"/>
          <p:nvPr/>
        </p:nvSpPr>
        <p:spPr>
          <a:xfrm>
            <a:off x="6197185" y="1960047"/>
            <a:ext cx="1183128" cy="1015663"/>
          </a:xfrm>
          <a:prstGeom prst="rect">
            <a:avLst/>
          </a:prstGeom>
          <a:noFill/>
        </p:spPr>
        <p:txBody>
          <a:bodyPr wrap="square" lIns="0" tIns="0" rIns="0" bIns="0" rtlCol="0">
            <a:spAutoFit/>
          </a:bodyPr>
          <a:lstStyle/>
          <a:p>
            <a:r>
              <a:rPr lang="en-US" altLang="zh-CN" sz="6600" b="1" dirty="0">
                <a:solidFill>
                  <a:schemeClr val="bg1"/>
                </a:solidFill>
                <a:latin typeface="微软雅黑" panose="020B0503020204020204" pitchFamily="34" charset="-122"/>
                <a:ea typeface="微软雅黑" panose="020B0503020204020204" pitchFamily="34" charset="-122"/>
              </a:rPr>
              <a:t>04</a:t>
            </a:r>
            <a:endParaRPr lang="en-US" altLang="zh-CN" sz="6600" b="1" dirty="0">
              <a:solidFill>
                <a:schemeClr val="bg1"/>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1063250" y="2530764"/>
            <a:ext cx="3767640" cy="824136"/>
          </a:xfrm>
          <a:prstGeom prst="rect">
            <a:avLst/>
          </a:prstGeom>
          <a:noFill/>
        </p:spPr>
        <p:txBody>
          <a:bodyPr wrap="square">
            <a:spAutoFit/>
          </a:bodyPr>
          <a:lstStyle/>
          <a:p>
            <a:pPr marL="171450" indent="-171450">
              <a:lnSpc>
                <a:spcPct val="15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cs typeface="汉仪中黑 197" panose="00020600040101010101" charset="-122"/>
              </a:rPr>
              <a:t>报名规则</a:t>
            </a:r>
            <a:endParaRPr lang="en-US" altLang="zh-CN" sz="1100" dirty="0">
              <a:latin typeface="微软雅黑" panose="020B0503020204020204" pitchFamily="34" charset="-122"/>
              <a:ea typeface="微软雅黑" panose="020B0503020204020204" pitchFamily="34" charset="-122"/>
              <a:cs typeface="汉仪中黑 197" panose="00020600040101010101" charset="-122"/>
            </a:endParaRPr>
          </a:p>
          <a:p>
            <a:pPr marL="171450" indent="-171450">
              <a:lnSpc>
                <a:spcPct val="15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cs typeface="汉仪中黑 197" panose="00020600040101010101" charset="-122"/>
              </a:rPr>
              <a:t>成团规则</a:t>
            </a:r>
            <a:endParaRPr lang="en-US" altLang="zh-CN" sz="1100" dirty="0">
              <a:latin typeface="微软雅黑" panose="020B0503020204020204" pitchFamily="34" charset="-122"/>
              <a:ea typeface="微软雅黑" panose="020B0503020204020204" pitchFamily="34" charset="-122"/>
              <a:cs typeface="汉仪中黑 197" panose="00020600040101010101" charset="-122"/>
            </a:endParaRPr>
          </a:p>
          <a:p>
            <a:pPr marL="171450" indent="-171450">
              <a:lnSpc>
                <a:spcPct val="15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cs typeface="汉仪中黑 197" panose="00020600040101010101" charset="-122"/>
              </a:rPr>
              <a:t>注意事项</a:t>
            </a:r>
            <a:endParaRPr lang="zh-CN" altLang="en-US" sz="1100" dirty="0">
              <a:latin typeface="微软雅黑" panose="020B0503020204020204" pitchFamily="34" charset="-122"/>
              <a:ea typeface="微软雅黑" panose="020B0503020204020204" pitchFamily="34" charset="-122"/>
              <a:cs typeface="汉仪中黑 197" panose="00020600040101010101" charset="-122"/>
            </a:endParaRPr>
          </a:p>
        </p:txBody>
      </p:sp>
      <p:sp>
        <p:nvSpPr>
          <p:cNvPr id="3" name="文本框 2"/>
          <p:cNvSpPr txBox="1"/>
          <p:nvPr/>
        </p:nvSpPr>
        <p:spPr>
          <a:xfrm>
            <a:off x="3941445" y="1862455"/>
            <a:ext cx="3048000" cy="245745"/>
          </a:xfrm>
          <a:prstGeom prst="rect">
            <a:avLst/>
          </a:prstGeom>
          <a:noFill/>
        </p:spPr>
        <p:txBody>
          <a:bodyPr wrap="square" lIns="0" tIns="0" rIns="0" bIns="0" rtlCol="0">
            <a:sp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96" name="矩形: 圆角 6"/>
          <p:cNvSpPr/>
          <p:nvPr>
            <p:custDataLst>
              <p:tags r:id="rId2"/>
            </p:custDataLst>
          </p:nvPr>
        </p:nvSpPr>
        <p:spPr>
          <a:xfrm>
            <a:off x="294162" y="899726"/>
            <a:ext cx="2716832" cy="4003527"/>
          </a:xfrm>
          <a:prstGeom prst="roundRect">
            <a:avLst>
              <a:gd name="adj" fmla="val 5667"/>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ea typeface="方正仿宋_GB2312" panose="020B0703020204020201" charset="-122"/>
            </a:endParaRPr>
          </a:p>
        </p:txBody>
      </p:sp>
      <p:sp>
        <p:nvSpPr>
          <p:cNvPr id="100" name="文本框 99"/>
          <p:cNvSpPr txBox="1"/>
          <p:nvPr>
            <p:custDataLst>
              <p:tags r:id="rId3"/>
            </p:custDataLst>
          </p:nvPr>
        </p:nvSpPr>
        <p:spPr>
          <a:xfrm>
            <a:off x="294162" y="1408191"/>
            <a:ext cx="2638648" cy="2296513"/>
          </a:xfrm>
          <a:prstGeom prst="rect">
            <a:avLst/>
          </a:prstGeom>
          <a:noFill/>
        </p:spPr>
        <p:txBody>
          <a:bodyPr wrap="square">
            <a:noAutofit/>
          </a:bodyPr>
          <a:lstStyle/>
          <a:p>
            <a:pPr marL="171450" indent="-171450" algn="just" defTabSz="913765">
              <a:lnSpc>
                <a:spcPct val="150000"/>
              </a:lnSpc>
              <a:buSzPct val="25000"/>
              <a:buFont typeface="Arial" panose="020B0604020202020204" pitchFamily="34" charset="0"/>
              <a:buChar char="•"/>
              <a:defRPr/>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课程费</a:t>
            </a: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299</a:t>
            </a:r>
            <a:r>
              <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00</a:t>
            </a:r>
            <a:r>
              <a:rPr kumimoji="0" lang="zh-CN" altLang="en-US"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元</a:t>
            </a:r>
            <a:r>
              <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a:t>
            </a:r>
            <a:endPar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保险费：</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人</a:t>
            </a:r>
            <a:endPar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往返机票：</a:t>
            </a:r>
            <a:r>
              <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28</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8</a:t>
            </a:r>
            <a:r>
              <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a:t>
            </a:r>
            <a:r>
              <a:rPr kumimoji="0" lang="zh-CN" altLang="en-US"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元</a:t>
            </a:r>
            <a:r>
              <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人（现价）</a:t>
            </a: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以上费用包括行程中规定的住宿、授课、研究实训、在校学期期间的早中晚餐、企业参观、学校参访、接送机、非周末时段的集体出游费用、中国境内和</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国际往返</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的大交通费用；不包括在新加坡期间的自由购物费用</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、周末出行的餐费和</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景点门票。</a:t>
            </a: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该活动所涉及的大交通费用（例如飞机、火车或大巴车费）可由甲方委托乙方一并办理。</a:t>
            </a: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住宿标准：国际夏校营地，</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4-6</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人间</a:t>
            </a: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30000"/>
              </a:lnSpc>
              <a:buSzPct val="25000"/>
              <a:buFont typeface="Arial" panose="020B0604020202020204" pitchFamily="34" charset="0"/>
              <a:buChar char="•"/>
              <a:defRPr/>
            </a:pPr>
            <a:endParaRPr kumimoji="0" lang="zh-CN" altLang="en-US" sz="1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5" name="文本框 104"/>
          <p:cNvSpPr txBox="1"/>
          <p:nvPr/>
        </p:nvSpPr>
        <p:spPr>
          <a:xfrm>
            <a:off x="3789461" y="354965"/>
            <a:ext cx="1720022"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成团规则</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&amp;</a:t>
            </a: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费用</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106" name="文本框 105"/>
          <p:cNvSpPr txBox="1"/>
          <p:nvPr/>
        </p:nvSpPr>
        <p:spPr>
          <a:xfrm>
            <a:off x="2932961" y="338841"/>
            <a:ext cx="362279" cy="369332"/>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04</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110" name="矩形: 圆角 6"/>
          <p:cNvSpPr/>
          <p:nvPr>
            <p:custDataLst>
              <p:tags r:id="rId4"/>
            </p:custDataLst>
          </p:nvPr>
        </p:nvSpPr>
        <p:spPr>
          <a:xfrm>
            <a:off x="6073372" y="922778"/>
            <a:ext cx="2664296" cy="3999458"/>
          </a:xfrm>
          <a:prstGeom prst="roundRect">
            <a:avLst>
              <a:gd name="adj" fmla="val 5667"/>
            </a:avLst>
          </a:prstGeom>
          <a:solidFill>
            <a:srgbClr val="224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solidFill>
                <a:srgbClr val="86B1ED"/>
              </a:solidFill>
              <a:ea typeface="方正仿宋_GB2312" panose="020B0703020204020201" charset="-122"/>
            </a:endParaRPr>
          </a:p>
        </p:txBody>
      </p:sp>
      <p:sp>
        <p:nvSpPr>
          <p:cNvPr id="111" name="文本框 110"/>
          <p:cNvSpPr txBox="1"/>
          <p:nvPr>
            <p:custDataLst>
              <p:tags r:id="rId5"/>
            </p:custDataLst>
          </p:nvPr>
        </p:nvSpPr>
        <p:spPr>
          <a:xfrm>
            <a:off x="6430336" y="1017315"/>
            <a:ext cx="1803644" cy="283210"/>
          </a:xfrm>
          <a:prstGeom prst="rect">
            <a:avLst/>
          </a:prstGeom>
          <a:noFill/>
        </p:spPr>
        <p:txBody>
          <a:bodyPr wrap="square" rtlCol="0">
            <a:no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rPr>
              <a:t>     报名规则</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endParaRPr>
          </a:p>
        </p:txBody>
      </p:sp>
      <p:sp>
        <p:nvSpPr>
          <p:cNvPr id="112" name="文本框 111"/>
          <p:cNvSpPr txBox="1"/>
          <p:nvPr>
            <p:custDataLst>
              <p:tags r:id="rId6"/>
            </p:custDataLst>
          </p:nvPr>
        </p:nvSpPr>
        <p:spPr>
          <a:xfrm>
            <a:off x="6270856" y="1563638"/>
            <a:ext cx="2328099" cy="2243455"/>
          </a:xfrm>
          <a:prstGeom prst="rect">
            <a:avLst/>
          </a:prstGeom>
          <a:noFill/>
        </p:spPr>
        <p:txBody>
          <a:bodyPr wrap="square">
            <a:noAutofit/>
          </a:bodyPr>
          <a:lstStyle/>
          <a:p>
            <a:pPr algn="just" defTabSz="913765">
              <a:lnSpc>
                <a:spcPct val="130000"/>
              </a:lnSpc>
              <a:buSzPct val="25000"/>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报名标准：在合同签订后</a:t>
            </a:r>
            <a:r>
              <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日内支付定金</a:t>
            </a:r>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6</a:t>
            </a:r>
            <a:r>
              <a:rPr kumimoji="0" lang="en-US" altLang="zh-CN"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000</a:t>
            </a: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元</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，则视为报名成功。</a:t>
            </a: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退费原则如下：</a:t>
            </a: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行程开始前</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日至</a:t>
            </a:r>
            <a:r>
              <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15</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日退费，退回报名费用总额的</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7</a:t>
            </a:r>
            <a:r>
              <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行程开始前</a:t>
            </a:r>
            <a:r>
              <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日至</a:t>
            </a:r>
            <a:r>
              <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日退费，退回报名费用总额的</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a:t>
            </a:r>
            <a:r>
              <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行程开始前</a:t>
            </a:r>
            <a:r>
              <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日以内，无法退款；</a:t>
            </a:r>
            <a:endParaRPr kumimoji="0" lang="en-US" altLang="zh-CN"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just" defTabSz="913765">
              <a:lnSpc>
                <a:spcPct val="150000"/>
              </a:lnSpc>
              <a:buSzPct val="25000"/>
              <a:buFont typeface="Arial" panose="020B0604020202020204" pitchFamily="34" charset="0"/>
              <a:buChar char="•"/>
              <a:defRPr/>
            </a:pP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如按上述扣除的必要的费用低于实际发生的费用，按照实际发生的费用支付，但最高额不应当超过</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行程团队</a:t>
            </a:r>
            <a:r>
              <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费用总额。</a:t>
            </a:r>
            <a:endParaRPr kumimoji="0" lang="zh-CN" altLang="en-US" sz="10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圆角 6"/>
          <p:cNvSpPr/>
          <p:nvPr>
            <p:custDataLst>
              <p:tags r:id="rId7"/>
            </p:custDataLst>
          </p:nvPr>
        </p:nvSpPr>
        <p:spPr>
          <a:xfrm>
            <a:off x="3216914" y="915566"/>
            <a:ext cx="2650538" cy="4003527"/>
          </a:xfrm>
          <a:prstGeom prst="roundRect">
            <a:avLst>
              <a:gd name="adj" fmla="val 566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ea typeface="方正仿宋_GB2312" panose="020B0703020204020201" charset="-122"/>
            </a:endParaRPr>
          </a:p>
        </p:txBody>
      </p:sp>
      <p:sp>
        <p:nvSpPr>
          <p:cNvPr id="3" name="文本框 2"/>
          <p:cNvSpPr txBox="1"/>
          <p:nvPr>
            <p:custDataLst>
              <p:tags r:id="rId8"/>
            </p:custDataLst>
          </p:nvPr>
        </p:nvSpPr>
        <p:spPr>
          <a:xfrm>
            <a:off x="614351" y="1017315"/>
            <a:ext cx="1803644" cy="283210"/>
          </a:xfrm>
          <a:prstGeom prst="rect">
            <a:avLst/>
          </a:prstGeom>
          <a:noFill/>
        </p:spPr>
        <p:txBody>
          <a:bodyPr wrap="square" rtlCol="0">
            <a:no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rPr>
              <a:t>     费用说明</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endParaRPr>
          </a:p>
        </p:txBody>
      </p:sp>
      <p:sp>
        <p:nvSpPr>
          <p:cNvPr id="4" name="文本框 3"/>
          <p:cNvSpPr txBox="1"/>
          <p:nvPr>
            <p:custDataLst>
              <p:tags r:id="rId9"/>
            </p:custDataLst>
          </p:nvPr>
        </p:nvSpPr>
        <p:spPr>
          <a:xfrm>
            <a:off x="3466144" y="1029305"/>
            <a:ext cx="1803644" cy="283210"/>
          </a:xfrm>
          <a:prstGeom prst="rect">
            <a:avLst/>
          </a:prstGeom>
          <a:noFill/>
        </p:spPr>
        <p:txBody>
          <a:bodyPr wrap="square" rtlCol="0">
            <a:no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rPr>
              <a:t>     成团规则</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Oxford Regular" panose="02010600010101010101" charset="-122"/>
            </a:endParaRPr>
          </a:p>
        </p:txBody>
      </p:sp>
      <p:sp>
        <p:nvSpPr>
          <p:cNvPr id="5" name="文本框 4"/>
          <p:cNvSpPr txBox="1"/>
          <p:nvPr>
            <p:custDataLst>
              <p:tags r:id="rId10"/>
            </p:custDataLst>
          </p:nvPr>
        </p:nvSpPr>
        <p:spPr>
          <a:xfrm>
            <a:off x="3407950" y="1569781"/>
            <a:ext cx="2328099" cy="2243455"/>
          </a:xfrm>
          <a:prstGeom prst="rect">
            <a:avLst/>
          </a:prstGeom>
          <a:noFill/>
        </p:spPr>
        <p:txBody>
          <a:bodyPr wrap="square">
            <a:noAutofit/>
          </a:bodyPr>
          <a:lstStyle/>
          <a:p>
            <a:pPr algn="just" defTabSz="913765">
              <a:lnSpc>
                <a:spcPct val="130000"/>
              </a:lnSpc>
              <a:buSzPct val="25000"/>
              <a:defRPr/>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成团人数</a:t>
            </a: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b="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a:t>
            </a:r>
            <a:r>
              <a:rPr kumimoji="0" lang="zh-CN" altLang="en-US"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人成团</a:t>
            </a:r>
            <a:endParaRPr kumimoji="0" lang="en-US" altLang="zh-CN" sz="12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出行时间：</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29</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日</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日</a:t>
            </a: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总计天数：</a:t>
            </a:r>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天</a:t>
            </a:r>
            <a:endParaRPr kumimoji="0" lang="en-US" altLang="zh-CN"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30000"/>
              </a:lnSpc>
              <a:buSzPct val="25000"/>
              <a:defRPr/>
            </a:pP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说明：</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以上人数不含随队老师人数，每</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人赠送随队老师名额</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如有同学提前退费，则按定金缴纳时间顺序，按顺位补选。</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在截止期，报名不满</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人，则判定成团失败，定金原路退回。</a:t>
            </a: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just" defTabSz="913765">
              <a:lnSpc>
                <a:spcPct val="150000"/>
              </a:lnSpc>
              <a:buSzPct val="25000"/>
              <a:defRPr/>
            </a:pPr>
            <a:endPar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403648" y="1491630"/>
            <a:ext cx="2016224" cy="845820"/>
          </a:xfrm>
          <a:prstGeom prst="rect">
            <a:avLst/>
          </a:prstGeom>
          <a:noFill/>
        </p:spPr>
        <p:txBody>
          <a:bodyPr wrap="none" lIns="0" tIns="0" rIns="0" bIns="0" rtlCol="0">
            <a:noAutofit/>
          </a:bodyPr>
          <a:lstStyle/>
          <a:p>
            <a:pPr algn="dist"/>
            <a:r>
              <a:rPr lang="en-US" altLang="zh-CN" sz="5400" b="1" dirty="0">
                <a:solidFill>
                  <a:srgbClr val="224299"/>
                </a:solidFill>
                <a:latin typeface="微软雅黑" panose="020B0503020204020204" pitchFamily="34" charset="-122"/>
                <a:ea typeface="微软雅黑" panose="020B0503020204020204" pitchFamily="34" charset="-122"/>
                <a:sym typeface="汉仪雅酷黑简" panose="00020600040101010101" charset="-122"/>
              </a:rPr>
              <a:t>Thank U</a:t>
            </a:r>
            <a:r>
              <a:rPr lang="zh-CN" altLang="en-US" sz="5400" b="1" dirty="0">
                <a:solidFill>
                  <a:srgbClr val="224299"/>
                </a:solidFill>
                <a:latin typeface="微软雅黑" panose="020B0503020204020204" pitchFamily="34" charset="-122"/>
                <a:ea typeface="微软雅黑" panose="020B0503020204020204" pitchFamily="34" charset="-122"/>
                <a:sym typeface="汉仪雅酷黑简" panose="00020600040101010101" charset="-122"/>
              </a:rPr>
              <a:t>！</a:t>
            </a:r>
            <a:endParaRPr lang="zh-CN" altLang="en-US" sz="5400" b="1" dirty="0">
              <a:solidFill>
                <a:srgbClr val="224299"/>
              </a:solidFill>
              <a:latin typeface="微软雅黑" panose="020B0503020204020204" pitchFamily="34" charset="-122"/>
              <a:ea typeface="微软雅黑" panose="020B0503020204020204" pitchFamily="34" charset="-122"/>
              <a:sym typeface="汉仪雅酷黑简" panose="00020600040101010101" charset="-122"/>
            </a:endParaRPr>
          </a:p>
        </p:txBody>
      </p:sp>
      <p:sp>
        <p:nvSpPr>
          <p:cNvPr id="2" name="文本框 1"/>
          <p:cNvSpPr txBox="1"/>
          <p:nvPr/>
        </p:nvSpPr>
        <p:spPr>
          <a:xfrm>
            <a:off x="1187624" y="2529191"/>
            <a:ext cx="2808312" cy="276860"/>
          </a:xfrm>
          <a:prstGeom prst="rect">
            <a:avLst/>
          </a:prstGeom>
          <a:noFill/>
        </p:spPr>
        <p:txBody>
          <a:bodyPr wrap="square" lIns="0" tIns="0" rIns="0" bIns="0" rtlCol="0">
            <a:spAutoFit/>
          </a:bodyPr>
          <a:lstStyle/>
          <a:p>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                       </a:t>
            </a: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 </a:t>
            </a:r>
            <a:r>
              <a:rPr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t>
            </a: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 </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放眼看世界</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2"/>
          <p:cNvSpPr/>
          <p:nvPr>
            <p:custDataLst>
              <p:tags r:id="rId1"/>
            </p:custDataLst>
          </p:nvPr>
        </p:nvSpPr>
        <p:spPr>
          <a:xfrm rot="2700000">
            <a:off x="6223518" y="3802968"/>
            <a:ext cx="383958" cy="383956"/>
          </a:xfrm>
          <a:prstGeom prst="roundRect">
            <a:avLst/>
          </a:prstGeom>
          <a:gradFill>
            <a:gsLst>
              <a:gs pos="100000">
                <a:srgbClr val="5799F1">
                  <a:alpha val="0"/>
                </a:srgbClr>
              </a:gs>
              <a:gs pos="0">
                <a:srgbClr val="86B1ED">
                  <a:alpha val="28000"/>
                </a:srgbClr>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5" name="文本框 104"/>
          <p:cNvSpPr txBox="1"/>
          <p:nvPr/>
        </p:nvSpPr>
        <p:spPr>
          <a:xfrm>
            <a:off x="3903356" y="339090"/>
            <a:ext cx="1179811"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  公司简介</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106" name="文本框 105"/>
          <p:cNvSpPr txBox="1"/>
          <p:nvPr/>
        </p:nvSpPr>
        <p:spPr>
          <a:xfrm>
            <a:off x="3059961" y="338841"/>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pic>
        <p:nvPicPr>
          <p:cNvPr id="10" name="图片占位符 3"/>
          <p:cNvPicPr>
            <a:picLocks noChangeAspect="1"/>
          </p:cNvPicPr>
          <p:nvPr/>
        </p:nvPicPr>
        <p:blipFill>
          <a:blip r:embed="rId2">
            <a:extLst>
              <a:ext uri="{28A0092B-C50C-407E-A947-70E740481C1C}">
                <a14:useLocalDpi xmlns:a14="http://schemas.microsoft.com/office/drawing/2010/main" val="0"/>
              </a:ext>
            </a:extLst>
          </a:blip>
          <a:srcRect l="28191" r="28191"/>
          <a:stretch>
            <a:fillRect/>
          </a:stretch>
        </p:blipFill>
        <p:spPr>
          <a:xfrm>
            <a:off x="0" y="0"/>
            <a:ext cx="5130800" cy="6858000"/>
          </a:xfrm>
        </p:spPr>
      </p:pic>
      <p:pic>
        <p:nvPicPr>
          <p:cNvPr id="12" name="图片占位符 3"/>
          <p:cNvPicPr>
            <a:picLocks noChangeAspect="1"/>
          </p:cNvPicPr>
          <p:nvPr/>
        </p:nvPicPr>
        <p:blipFill>
          <a:blip r:embed="rId2">
            <a:extLst>
              <a:ext uri="{28A0092B-C50C-407E-A947-70E740481C1C}">
                <a14:useLocalDpi xmlns:a14="http://schemas.microsoft.com/office/drawing/2010/main" val="0"/>
              </a:ext>
            </a:extLst>
          </a:blip>
          <a:srcRect l="28191" r="28191"/>
          <a:stretch>
            <a:fillRect/>
          </a:stretch>
        </p:blipFill>
        <p:spPr>
          <a:xfrm>
            <a:off x="-107231" y="374122"/>
            <a:ext cx="5130800" cy="6858000"/>
          </a:xfrm>
        </p:spPr>
      </p:pic>
      <p:pic>
        <p:nvPicPr>
          <p:cNvPr id="2" name="图片 1"/>
          <p:cNvPicPr>
            <a:picLocks noChangeAspect="1"/>
          </p:cNvPicPr>
          <p:nvPr/>
        </p:nvPicPr>
        <p:blipFill>
          <a:blip r:embed="rId3"/>
          <a:stretch>
            <a:fillRect/>
          </a:stretch>
        </p:blipFill>
        <p:spPr>
          <a:xfrm>
            <a:off x="7302691" y="929093"/>
            <a:ext cx="1841309" cy="1328759"/>
          </a:xfrm>
          <a:prstGeom prst="rect">
            <a:avLst/>
          </a:prstGeom>
        </p:spPr>
      </p:pic>
      <p:pic>
        <p:nvPicPr>
          <p:cNvPr id="3" name="图片 2"/>
          <p:cNvPicPr>
            <a:picLocks noChangeAspect="1"/>
          </p:cNvPicPr>
          <p:nvPr/>
        </p:nvPicPr>
        <p:blipFill>
          <a:blip r:embed="rId4"/>
          <a:stretch>
            <a:fillRect/>
          </a:stretch>
        </p:blipFill>
        <p:spPr>
          <a:xfrm>
            <a:off x="3781302" y="912344"/>
            <a:ext cx="1754135" cy="1380695"/>
          </a:xfrm>
          <a:prstGeom prst="rect">
            <a:avLst/>
          </a:prstGeom>
        </p:spPr>
      </p:pic>
      <p:pic>
        <p:nvPicPr>
          <p:cNvPr id="4" name="图片 3"/>
          <p:cNvPicPr>
            <a:picLocks noChangeAspect="1"/>
          </p:cNvPicPr>
          <p:nvPr/>
        </p:nvPicPr>
        <p:blipFill>
          <a:blip r:embed="rId5"/>
          <a:stretch>
            <a:fillRect/>
          </a:stretch>
        </p:blipFill>
        <p:spPr>
          <a:xfrm>
            <a:off x="5536559" y="929093"/>
            <a:ext cx="1841309" cy="1347196"/>
          </a:xfrm>
          <a:prstGeom prst="rect">
            <a:avLst/>
          </a:prstGeom>
        </p:spPr>
      </p:pic>
      <p:pic>
        <p:nvPicPr>
          <p:cNvPr id="5" name="图片 4"/>
          <p:cNvPicPr>
            <a:picLocks noChangeAspect="1"/>
          </p:cNvPicPr>
          <p:nvPr/>
        </p:nvPicPr>
        <p:blipFill>
          <a:blip r:embed="rId6"/>
          <a:stretch>
            <a:fillRect/>
          </a:stretch>
        </p:blipFill>
        <p:spPr>
          <a:xfrm>
            <a:off x="292120" y="2871513"/>
            <a:ext cx="2518308" cy="1804787"/>
          </a:xfrm>
          <a:prstGeom prst="rect">
            <a:avLst/>
          </a:prstGeom>
        </p:spPr>
      </p:pic>
      <p:pic>
        <p:nvPicPr>
          <p:cNvPr id="9" name="图片 8" descr="图片包含 橙子, 站, 人们, 男人&#10;&#10;描述已自动生成"/>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56860" y="2301736"/>
            <a:ext cx="1750624" cy="1244372"/>
          </a:xfrm>
          <a:prstGeom prst="rect">
            <a:avLst/>
          </a:prstGeom>
        </p:spPr>
      </p:pic>
      <p:pic>
        <p:nvPicPr>
          <p:cNvPr id="16" name="图片 15"/>
          <p:cNvPicPr>
            <a:picLocks noChangeAspect="1"/>
          </p:cNvPicPr>
          <p:nvPr/>
        </p:nvPicPr>
        <p:blipFill>
          <a:blip r:embed="rId8"/>
          <a:stretch>
            <a:fillRect/>
          </a:stretch>
        </p:blipFill>
        <p:spPr>
          <a:xfrm>
            <a:off x="292120" y="1008583"/>
            <a:ext cx="2518308" cy="1573943"/>
          </a:xfrm>
          <a:prstGeom prst="rect">
            <a:avLst/>
          </a:prstGeom>
        </p:spPr>
      </p:pic>
      <p:pic>
        <p:nvPicPr>
          <p:cNvPr id="18" name="图片 17"/>
          <p:cNvPicPr>
            <a:picLocks noChangeAspect="1"/>
          </p:cNvPicPr>
          <p:nvPr/>
        </p:nvPicPr>
        <p:blipFill>
          <a:blip r:embed="rId9"/>
          <a:stretch>
            <a:fillRect/>
          </a:stretch>
        </p:blipFill>
        <p:spPr>
          <a:xfrm>
            <a:off x="7295556" y="2274603"/>
            <a:ext cx="1787647" cy="1239541"/>
          </a:xfrm>
          <a:prstGeom prst="rect">
            <a:avLst/>
          </a:prstGeom>
        </p:spPr>
      </p:pic>
      <p:pic>
        <p:nvPicPr>
          <p:cNvPr id="19" name="图片 18"/>
          <p:cNvPicPr>
            <a:picLocks noChangeAspect="1"/>
          </p:cNvPicPr>
          <p:nvPr/>
        </p:nvPicPr>
        <p:blipFill>
          <a:blip r:embed="rId10"/>
          <a:stretch>
            <a:fillRect/>
          </a:stretch>
        </p:blipFill>
        <p:spPr>
          <a:xfrm>
            <a:off x="3788354" y="2316321"/>
            <a:ext cx="1769089" cy="1310631"/>
          </a:xfrm>
          <a:prstGeom prst="rect">
            <a:avLst/>
          </a:prstGeom>
        </p:spPr>
      </p:pic>
      <p:pic>
        <p:nvPicPr>
          <p:cNvPr id="20" name="图片 19"/>
          <p:cNvPicPr>
            <a:picLocks noChangeAspect="1"/>
          </p:cNvPicPr>
          <p:nvPr/>
        </p:nvPicPr>
        <p:blipFill>
          <a:blip r:embed="rId11"/>
          <a:stretch>
            <a:fillRect/>
          </a:stretch>
        </p:blipFill>
        <p:spPr>
          <a:xfrm>
            <a:off x="5552067" y="3514144"/>
            <a:ext cx="1750624" cy="1298380"/>
          </a:xfrm>
          <a:prstGeom prst="rect">
            <a:avLst/>
          </a:prstGeom>
        </p:spPr>
      </p:pic>
      <p:pic>
        <p:nvPicPr>
          <p:cNvPr id="21" name="图片 20"/>
          <p:cNvPicPr>
            <a:picLocks noChangeAspect="1"/>
          </p:cNvPicPr>
          <p:nvPr/>
        </p:nvPicPr>
        <p:blipFill>
          <a:blip r:embed="rId12"/>
          <a:stretch>
            <a:fillRect/>
          </a:stretch>
        </p:blipFill>
        <p:spPr>
          <a:xfrm>
            <a:off x="7310799" y="3518376"/>
            <a:ext cx="1769088" cy="1326816"/>
          </a:xfrm>
          <a:prstGeom prst="rect">
            <a:avLst/>
          </a:prstGeom>
        </p:spPr>
      </p:pic>
      <p:pic>
        <p:nvPicPr>
          <p:cNvPr id="23" name="图片 22"/>
          <p:cNvPicPr>
            <a:picLocks noChangeAspect="1"/>
          </p:cNvPicPr>
          <p:nvPr/>
        </p:nvPicPr>
        <p:blipFill>
          <a:blip r:embed="rId13"/>
          <a:stretch>
            <a:fillRect/>
          </a:stretch>
        </p:blipFill>
        <p:spPr>
          <a:xfrm>
            <a:off x="3781302" y="3641537"/>
            <a:ext cx="1783192" cy="1203655"/>
          </a:xfrm>
          <a:prstGeom prst="rect">
            <a:avLst/>
          </a:prstGeom>
        </p:spPr>
      </p:pic>
      <p:sp>
        <p:nvSpPr>
          <p:cNvPr id="24" name="文本框 23"/>
          <p:cNvSpPr txBox="1"/>
          <p:nvPr/>
        </p:nvSpPr>
        <p:spPr>
          <a:xfrm>
            <a:off x="915764" y="2646475"/>
            <a:ext cx="1568004" cy="138499"/>
          </a:xfrm>
          <a:prstGeom prst="rect">
            <a:avLst/>
          </a:prstGeom>
          <a:noFill/>
        </p:spPr>
        <p:txBody>
          <a:bodyPr wrap="square" lIns="0" tIns="0" rIns="0" bIns="0" rtlCol="0">
            <a:spAutoFit/>
          </a:bodyPr>
          <a:lstStyle/>
          <a:p>
            <a:r>
              <a:rPr kumimoji="1" lang="zh-CN" altLang="en-US" sz="900" b="1" dirty="0">
                <a:latin typeface="微软雅黑" panose="020B0503020204020204" pitchFamily="34" charset="-122"/>
                <a:ea typeface="微软雅黑" panose="020B0503020204020204" pitchFamily="34" charset="-122"/>
              </a:rPr>
              <a:t>公司坐落于阿里巴巴</a:t>
            </a:r>
            <a:r>
              <a:rPr kumimoji="1" lang="en-US" altLang="zh-CN" sz="900" b="1" dirty="0">
                <a:latin typeface="微软雅黑" panose="020B0503020204020204" pitchFamily="34" charset="-122"/>
                <a:ea typeface="微软雅黑" panose="020B0503020204020204" pitchFamily="34" charset="-122"/>
              </a:rPr>
              <a:t>B</a:t>
            </a:r>
            <a:r>
              <a:rPr kumimoji="1" lang="zh-CN" altLang="en-US" sz="900" b="1" dirty="0">
                <a:latin typeface="微软雅黑" panose="020B0503020204020204" pitchFamily="34" charset="-122"/>
                <a:ea typeface="微软雅黑" panose="020B0503020204020204" pitchFamily="34" charset="-122"/>
              </a:rPr>
              <a:t>区</a:t>
            </a:r>
            <a:endParaRPr kumimoji="1" lang="zh-CN" altLang="en-US" sz="900" b="1"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984035" y="4769378"/>
            <a:ext cx="1499733" cy="138499"/>
          </a:xfrm>
          <a:prstGeom prst="rect">
            <a:avLst/>
          </a:prstGeom>
          <a:noFill/>
        </p:spPr>
        <p:txBody>
          <a:bodyPr wrap="square" lIns="0" tIns="0" rIns="0" bIns="0" rtlCol="0">
            <a:spAutoFit/>
          </a:bodyPr>
          <a:lstStyle/>
          <a:p>
            <a:r>
              <a:rPr kumimoji="1" lang="zh-CN" altLang="en-US" sz="900" b="1" dirty="0">
                <a:latin typeface="微软雅黑" panose="020B0503020204020204" pitchFamily="34" charset="-122"/>
                <a:ea typeface="微软雅黑" panose="020B0503020204020204" pitchFamily="34" charset="-122"/>
              </a:rPr>
              <a:t>公司办公区实景照片</a:t>
            </a:r>
            <a:endParaRPr kumimoji="1" lang="zh-CN" altLang="en-US" sz="900" b="1" dirty="0">
              <a:latin typeface="微软雅黑" panose="020B0503020204020204" pitchFamily="34" charset="-122"/>
              <a:ea typeface="微软雅黑" panose="020B0503020204020204" pitchFamily="34" charset="-122"/>
            </a:endParaRPr>
          </a:p>
        </p:txBody>
      </p:sp>
      <p:pic>
        <p:nvPicPr>
          <p:cNvPr id="26" name="图片 25"/>
          <p:cNvPicPr>
            <a:picLocks noChangeAspect="1"/>
          </p:cNvPicPr>
          <p:nvPr/>
        </p:nvPicPr>
        <p:blipFill>
          <a:blip r:embed="rId14"/>
          <a:stretch>
            <a:fillRect/>
          </a:stretch>
        </p:blipFill>
        <p:spPr>
          <a:xfrm>
            <a:off x="3781302" y="1300679"/>
            <a:ext cx="5367424" cy="295484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linds(horizontal)">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2303476" y="1841063"/>
            <a:ext cx="1025922"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rPr>
              <a:t>行程展示</a:t>
            </a:r>
            <a:endParaRPr lang="zh-CN" altLang="en-US" sz="2000" b="1" dirty="0">
              <a:solidFill>
                <a:schemeClr val="bg1"/>
              </a:solidFill>
              <a:latin typeface="微软雅黑" panose="020B0503020204020204" pitchFamily="34" charset="-122"/>
              <a:ea typeface="微软雅黑" panose="020B0503020204020204" pitchFamily="34" charset="-122"/>
              <a:sym typeface="方正仿宋_GB2312" panose="020B0703020204020201" charset="-122"/>
            </a:endParaRPr>
          </a:p>
        </p:txBody>
      </p:sp>
      <p:sp>
        <p:nvSpPr>
          <p:cNvPr id="4" name="文本框 3"/>
          <p:cNvSpPr txBox="1"/>
          <p:nvPr/>
        </p:nvSpPr>
        <p:spPr>
          <a:xfrm>
            <a:off x="6198466" y="1915358"/>
            <a:ext cx="1045158" cy="1015663"/>
          </a:xfrm>
          <a:prstGeom prst="rect">
            <a:avLst/>
          </a:prstGeom>
          <a:noFill/>
        </p:spPr>
        <p:txBody>
          <a:bodyPr wrap="none" lIns="0" tIns="0" rIns="0" bIns="0" rtlCol="0">
            <a:spAutoFit/>
          </a:bodyPr>
          <a:lstStyle/>
          <a:p>
            <a:r>
              <a:rPr lang="en-US" altLang="zh-CN" sz="6600" b="1" dirty="0">
                <a:solidFill>
                  <a:schemeClr val="bg1"/>
                </a:solidFill>
                <a:latin typeface="微软雅黑" panose="020B0503020204020204" pitchFamily="34" charset="-122"/>
                <a:ea typeface="微软雅黑" panose="020B0503020204020204" pitchFamily="34" charset="-122"/>
              </a:rPr>
              <a:t>02</a:t>
            </a:r>
            <a:endParaRPr lang="en-US" altLang="zh-CN" sz="6600" b="1" dirty="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4349750" y="1903095"/>
            <a:ext cx="3048000" cy="245745"/>
          </a:xfrm>
          <a:prstGeom prst="rect">
            <a:avLst/>
          </a:prstGeom>
          <a:noFill/>
        </p:spPr>
        <p:txBody>
          <a:bodyPr wrap="square" lIns="0" tIns="0" rIns="0" bIns="0" rtlCol="0">
            <a:sp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3938905" y="1954530"/>
            <a:ext cx="3048000" cy="245745"/>
          </a:xfrm>
          <a:prstGeom prst="rect">
            <a:avLst/>
          </a:prstGeom>
          <a:noFill/>
        </p:spPr>
        <p:txBody>
          <a:bodyPr wrap="square" lIns="0" tIns="0" rIns="0" bIns="0" rtlCol="0">
            <a:sp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8"/>
          <p:cNvSpPr/>
          <p:nvPr>
            <p:custDataLst>
              <p:tags r:id="rId1"/>
            </p:custDataLst>
          </p:nvPr>
        </p:nvSpPr>
        <p:spPr>
          <a:xfrm rot="5400000">
            <a:off x="-340995" y="1851660"/>
            <a:ext cx="4352925" cy="2160270"/>
          </a:xfrm>
          <a:prstGeom prst="roundRect">
            <a:avLst>
              <a:gd name="adj" fmla="val 50000"/>
            </a:avLst>
          </a:prstGeom>
          <a:gradFill>
            <a:gsLst>
              <a:gs pos="100000">
                <a:srgbClr val="224299"/>
              </a:gs>
              <a:gs pos="0">
                <a:srgbClr val="86B1ED"/>
              </a:gs>
            </a:gsLst>
            <a:lin ang="5400000" scaled="1"/>
          </a:gradFill>
          <a:ln w="6350">
            <a:gradFill>
              <a:gsLst>
                <a:gs pos="0">
                  <a:schemeClr val="accent1">
                    <a:lumMod val="5000"/>
                    <a:lumOff val="95000"/>
                  </a:schemeClr>
                </a:gs>
                <a:gs pos="100000">
                  <a:schemeClr val="bg1">
                    <a:alpha val="0"/>
                  </a:schemeClr>
                </a:gs>
              </a:gsLst>
              <a:lin ang="5400000" scaled="1"/>
            </a:gra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custDataLst>
              <p:tags r:id="rId2"/>
            </p:custDataLst>
          </p:nvPr>
        </p:nvGrpSpPr>
        <p:grpSpPr>
          <a:xfrm>
            <a:off x="900745" y="1710763"/>
            <a:ext cx="1957577" cy="2391552"/>
            <a:chOff x="8409282" y="1686036"/>
            <a:chExt cx="2108023" cy="5160659"/>
          </a:xfrm>
        </p:grpSpPr>
        <p:sp>
          <p:nvSpPr>
            <p:cNvPr id="15" name="文本框 14"/>
            <p:cNvSpPr txBox="1"/>
            <p:nvPr>
              <p:custDataLst>
                <p:tags r:id="rId3"/>
              </p:custDataLst>
            </p:nvPr>
          </p:nvSpPr>
          <p:spPr>
            <a:xfrm>
              <a:off x="8570921" y="1686036"/>
              <a:ext cx="1784743" cy="531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r">
                <a:defRPr b="1">
                  <a:gradFill flip="none" rotWithShape="1">
                    <a:gsLst>
                      <a:gs pos="0">
                        <a:srgbClr val="C8C6FF"/>
                      </a:gs>
                      <a:gs pos="100000">
                        <a:srgbClr val="005FF9"/>
                      </a:gs>
                    </a:gsLst>
                    <a:lin ang="5400000" scaled="1"/>
                    <a:tileRect/>
                  </a:gradFill>
                  <a:latin typeface="+mj-ea"/>
                  <a:ea typeface="+mj-ea"/>
                  <a:cs typeface="+mn-ea"/>
                </a:defRPr>
              </a:lvl1pPr>
            </a:lstStyle>
            <a:p>
              <a:pPr algn="ctr"/>
              <a:r>
                <a:rPr lang="zh-CN" altLang="en-US" sz="1600" dirty="0">
                  <a:solidFill>
                    <a:schemeClr val="bg1"/>
                  </a:solidFill>
                  <a:latin typeface="微软雅黑" panose="020B0503020204020204" pitchFamily="34" charset="-122"/>
                  <a:ea typeface="微软雅黑" panose="020B0503020204020204" pitchFamily="34" charset="-122"/>
                </a:rPr>
                <a:t>新加坡国立大学</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4"/>
              </p:custDataLst>
            </p:nvPr>
          </p:nvSpPr>
          <p:spPr>
            <a:xfrm>
              <a:off x="8409282" y="2217349"/>
              <a:ext cx="2108023" cy="4629346"/>
            </a:xfrm>
            <a:prstGeom prst="rect">
              <a:avLst/>
            </a:prstGeom>
            <a:noFill/>
          </p:spPr>
          <p:txBody>
            <a:bodyPr wrap="square">
              <a:spAutoFit/>
            </a:bodyPr>
            <a:lstStyle/>
            <a:p>
              <a:pPr algn="just">
                <a:lnSpc>
                  <a:spcPct val="150000"/>
                </a:lnSpc>
              </a:pPr>
              <a:r>
                <a:rPr lang="zh-CN" altLang="en-US" sz="900" dirty="0">
                  <a:solidFill>
                    <a:schemeClr val="bg1"/>
                  </a:solidFill>
                  <a:latin typeface="微软雅黑" panose="020B0503020204020204" pitchFamily="34" charset="-122"/>
                  <a:ea typeface="微软雅黑" panose="020B0503020204020204" pitchFamily="34" charset="-122"/>
                </a:rPr>
                <a:t>新加坡国立大学 简称“</a:t>
              </a:r>
              <a:r>
                <a:rPr lang="en-US" altLang="zh-CN" sz="900" dirty="0">
                  <a:solidFill>
                    <a:schemeClr val="bg1"/>
                  </a:solidFill>
                  <a:latin typeface="微软雅黑" panose="020B0503020204020204" pitchFamily="34" charset="-122"/>
                  <a:ea typeface="微软雅黑" panose="020B0503020204020204" pitchFamily="34" charset="-122"/>
                </a:rPr>
                <a:t>NUS”</a:t>
              </a:r>
              <a:r>
                <a:rPr lang="zh-CN" altLang="en-US" sz="900" dirty="0">
                  <a:solidFill>
                    <a:schemeClr val="bg1"/>
                  </a:solidFill>
                  <a:latin typeface="微软雅黑" panose="020B0503020204020204" pitchFamily="34" charset="-122"/>
                  <a:ea typeface="微软雅黑" panose="020B0503020204020204" pitchFamily="34" charset="-122"/>
                </a:rPr>
                <a:t>，</a:t>
              </a:r>
              <a:r>
                <a:rPr lang="en-US" altLang="zh-CN" sz="900" dirty="0">
                  <a:solidFill>
                    <a:schemeClr val="bg1"/>
                  </a:solidFill>
                  <a:latin typeface="微软雅黑" panose="020B0503020204020204" pitchFamily="34" charset="-122"/>
                  <a:ea typeface="微软雅黑" panose="020B0503020204020204" pitchFamily="34" charset="-122"/>
                </a:rPr>
                <a:t>1980</a:t>
              </a:r>
              <a:r>
                <a:rPr lang="zh-CN" altLang="en-US" sz="900" dirty="0">
                  <a:solidFill>
                    <a:schemeClr val="bg1"/>
                  </a:solidFill>
                  <a:latin typeface="微软雅黑" panose="020B0503020204020204" pitchFamily="34" charset="-122"/>
                  <a:ea typeface="微软雅黑" panose="020B0503020204020204" pitchFamily="34" charset="-122"/>
                </a:rPr>
                <a:t>年由南洋大学和新加坡大学合并创立，是一所顶尖公立综合性研究型大学。是环太平洋大学联盟、亚洲大学联盟、全球大学校长论坛、亚太国际教育协会、国际研究型大学联盟、</a:t>
              </a:r>
              <a:r>
                <a:rPr lang="en-US" altLang="zh-CN" sz="900" dirty="0">
                  <a:solidFill>
                    <a:schemeClr val="bg1"/>
                  </a:solidFill>
                  <a:latin typeface="微软雅黑" panose="020B0503020204020204" pitchFamily="34" charset="-122"/>
                  <a:ea typeface="微软雅黑" panose="020B0503020204020204" pitchFamily="34" charset="-122"/>
                </a:rPr>
                <a:t>Universitas 21</a:t>
              </a:r>
              <a:r>
                <a:rPr lang="zh-CN" altLang="en-US" sz="900" dirty="0">
                  <a:solidFill>
                    <a:schemeClr val="bg1"/>
                  </a:solidFill>
                  <a:latin typeface="微软雅黑" panose="020B0503020204020204" pitchFamily="34" charset="-122"/>
                  <a:ea typeface="微软雅黑" panose="020B0503020204020204" pitchFamily="34" charset="-122"/>
                </a:rPr>
                <a:t>、新工科教育国际联盟、国际应用科技开发协作网成员，在国际上享有极高的声誉。</a:t>
              </a:r>
              <a:endParaRPr lang="en-US" altLang="zh-CN" sz="900" dirty="0">
                <a:solidFill>
                  <a:schemeClr val="bg1"/>
                </a:solidFill>
                <a:latin typeface="微软雅黑" panose="020B0503020204020204" pitchFamily="34" charset="-122"/>
                <a:ea typeface="微软雅黑" panose="020B0503020204020204" pitchFamily="34" charset="-122"/>
              </a:endParaRPr>
            </a:p>
          </p:txBody>
        </p:sp>
      </p:grpSp>
      <p:sp>
        <p:nvSpPr>
          <p:cNvPr id="54" name="文本框 53"/>
          <p:cNvSpPr txBox="1"/>
          <p:nvPr/>
        </p:nvSpPr>
        <p:spPr>
          <a:xfrm>
            <a:off x="2987824" y="311718"/>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pic>
        <p:nvPicPr>
          <p:cNvPr id="2050" name="图片 123" descr="IMG_25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856" y="1057299"/>
            <a:ext cx="2619225" cy="173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图片 4"/>
          <p:cNvPicPr>
            <a:picLocks noChangeAspect="1"/>
          </p:cNvPicPr>
          <p:nvPr/>
        </p:nvPicPr>
        <p:blipFill>
          <a:blip r:embed="rId6"/>
          <a:stretch>
            <a:fillRect/>
          </a:stretch>
        </p:blipFill>
        <p:spPr>
          <a:xfrm>
            <a:off x="5980698" y="1057299"/>
            <a:ext cx="2612443" cy="1730475"/>
          </a:xfrm>
          <a:prstGeom prst="rect">
            <a:avLst/>
          </a:prstGeom>
        </p:spPr>
      </p:pic>
      <p:pic>
        <p:nvPicPr>
          <p:cNvPr id="9" name="图片 8"/>
          <p:cNvPicPr>
            <a:picLocks noChangeAspect="1"/>
          </p:cNvPicPr>
          <p:nvPr/>
        </p:nvPicPr>
        <p:blipFill>
          <a:blip r:embed="rId7"/>
          <a:stretch>
            <a:fillRect/>
          </a:stretch>
        </p:blipFill>
        <p:spPr>
          <a:xfrm>
            <a:off x="3275855" y="2900675"/>
            <a:ext cx="2631721" cy="1730475"/>
          </a:xfrm>
          <a:prstGeom prst="rect">
            <a:avLst/>
          </a:prstGeom>
        </p:spPr>
      </p:pic>
      <p:pic>
        <p:nvPicPr>
          <p:cNvPr id="12" name="图片 11"/>
          <p:cNvPicPr>
            <a:picLocks noChangeAspect="1"/>
          </p:cNvPicPr>
          <p:nvPr/>
        </p:nvPicPr>
        <p:blipFill>
          <a:blip r:embed="rId8"/>
          <a:stretch>
            <a:fillRect/>
          </a:stretch>
        </p:blipFill>
        <p:spPr>
          <a:xfrm>
            <a:off x="5980697" y="2892280"/>
            <a:ext cx="2612443" cy="1730476"/>
          </a:xfrm>
          <a:prstGeom prst="rect">
            <a:avLst/>
          </a:prstGeom>
        </p:spPr>
      </p:pic>
      <p:sp>
        <p:nvSpPr>
          <p:cNvPr id="2" name="文本框 1"/>
          <p:cNvSpPr txBox="1"/>
          <p:nvPr/>
        </p:nvSpPr>
        <p:spPr>
          <a:xfrm>
            <a:off x="3511350" y="354965"/>
            <a:ext cx="2276264"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行程介绍</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名校学习</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矩形: 圆角 8"/>
          <p:cNvSpPr/>
          <p:nvPr>
            <p:custDataLst>
              <p:tags r:id="rId1"/>
            </p:custDataLst>
          </p:nvPr>
        </p:nvSpPr>
        <p:spPr>
          <a:xfrm rot="5400000">
            <a:off x="-358514" y="1869172"/>
            <a:ext cx="4388418" cy="2160241"/>
          </a:xfrm>
          <a:prstGeom prst="roundRect">
            <a:avLst>
              <a:gd name="adj" fmla="val 50000"/>
            </a:avLst>
          </a:prstGeom>
          <a:gradFill>
            <a:gsLst>
              <a:gs pos="100000">
                <a:srgbClr val="224299"/>
              </a:gs>
              <a:gs pos="0">
                <a:srgbClr val="86B1ED"/>
              </a:gs>
            </a:gsLst>
            <a:lin ang="5400000" scaled="1"/>
          </a:gradFill>
          <a:ln w="6350">
            <a:gradFill>
              <a:gsLst>
                <a:gs pos="0">
                  <a:schemeClr val="accent1">
                    <a:lumMod val="5000"/>
                    <a:lumOff val="95000"/>
                  </a:schemeClr>
                </a:gs>
                <a:gs pos="100000">
                  <a:schemeClr val="bg1">
                    <a:alpha val="0"/>
                  </a:schemeClr>
                </a:gs>
              </a:gsLst>
              <a:lin ang="5400000" scaled="1"/>
            </a:gra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grpSp>
        <p:nvGrpSpPr>
          <p:cNvPr id="14" name="组合 13"/>
          <p:cNvGrpSpPr/>
          <p:nvPr>
            <p:custDataLst>
              <p:tags r:id="rId2"/>
            </p:custDataLst>
          </p:nvPr>
        </p:nvGrpSpPr>
        <p:grpSpPr>
          <a:xfrm>
            <a:off x="856906" y="1275606"/>
            <a:ext cx="1957577" cy="3227759"/>
            <a:chOff x="8409281" y="1865426"/>
            <a:chExt cx="2108023" cy="6965091"/>
          </a:xfrm>
        </p:grpSpPr>
        <p:sp>
          <p:nvSpPr>
            <p:cNvPr id="15" name="文本框 14"/>
            <p:cNvSpPr txBox="1"/>
            <p:nvPr>
              <p:custDataLst>
                <p:tags r:id="rId3"/>
              </p:custDataLst>
            </p:nvPr>
          </p:nvSpPr>
          <p:spPr>
            <a:xfrm>
              <a:off x="8570922" y="1865426"/>
              <a:ext cx="1784743" cy="1093459"/>
            </a:xfrm>
            <a:prstGeom prst="rect">
              <a:avLst/>
            </a:prstGeom>
            <a:noFill/>
          </p:spPr>
          <p:txBody>
            <a:bodyPr wrap="square">
              <a:spAutoFit/>
            </a:bodyPr>
            <a:lstStyle>
              <a:defPPr>
                <a:defRPr lang="zh-CN"/>
              </a:defPPr>
              <a:lvl1pPr algn="ctr">
                <a:lnSpc>
                  <a:spcPct val="150000"/>
                </a:lnSpc>
                <a:defRPr sz="900">
                  <a:solidFill>
                    <a:schemeClr val="bg1"/>
                  </a:solidFill>
                  <a:latin typeface="+mj-ea"/>
                  <a:ea typeface="+mj-ea"/>
                </a:defRPr>
              </a:lvl1pPr>
            </a:lstStyle>
            <a:p>
              <a:r>
                <a:rPr lang="zh-CN" altLang="en-US" sz="1800" b="1" dirty="0">
                  <a:latin typeface="微软雅黑" panose="020B0503020204020204" pitchFamily="34" charset="-122"/>
                  <a:ea typeface="微软雅黑" panose="020B0503020204020204" pitchFamily="34" charset="-122"/>
                  <a:sym typeface="方正仿宋_GB2312" panose="020B0703020204020201" charset="-122"/>
                </a:rPr>
                <a:t>南洋理工大学</a:t>
              </a:r>
              <a:endParaRPr lang="zh-CN" altLang="en-US" sz="1800" b="1" dirty="0">
                <a:latin typeface="微软雅黑" panose="020B0503020204020204" pitchFamily="34" charset="-122"/>
                <a:ea typeface="微软雅黑" panose="020B0503020204020204" pitchFamily="34" charset="-122"/>
                <a:sym typeface="方正仿宋_GB2312" panose="020B0703020204020201" charset="-122"/>
              </a:endParaRPr>
            </a:p>
          </p:txBody>
        </p:sp>
        <p:sp>
          <p:nvSpPr>
            <p:cNvPr id="16" name="文本框 15"/>
            <p:cNvSpPr txBox="1"/>
            <p:nvPr>
              <p:custDataLst>
                <p:tags r:id="rId4"/>
              </p:custDataLst>
            </p:nvPr>
          </p:nvSpPr>
          <p:spPr>
            <a:xfrm>
              <a:off x="8409281" y="2805533"/>
              <a:ext cx="2108023" cy="6024984"/>
            </a:xfrm>
            <a:prstGeom prst="rect">
              <a:avLst/>
            </a:prstGeom>
            <a:noFill/>
          </p:spPr>
          <p:txBody>
            <a:bodyPr wrap="square">
              <a:spAutoFit/>
            </a:bodyPr>
            <a:lstStyle>
              <a:defPPr>
                <a:defRPr lang="zh-CN"/>
              </a:defPPr>
              <a:lvl1pPr algn="ctr">
                <a:lnSpc>
                  <a:spcPct val="150000"/>
                </a:lnSpc>
                <a:defRPr sz="900">
                  <a:solidFill>
                    <a:schemeClr val="bg1"/>
                  </a:solidFill>
                  <a:latin typeface="+mj-ea"/>
                  <a:ea typeface="+mj-ea"/>
                </a:defRPr>
              </a:lvl1pPr>
            </a:lstStyle>
            <a:p>
              <a:pPr algn="just"/>
              <a:r>
                <a:rPr lang="en-GB" altLang="zh-CN" dirty="0">
                  <a:latin typeface="微软雅黑" panose="020B0503020204020204" pitchFamily="34" charset="-122"/>
                  <a:ea typeface="微软雅黑" panose="020B0503020204020204" pitchFamily="34" charset="-122"/>
                  <a:cs typeface="微软雅黑" panose="020B0503020204020204" pitchFamily="34" charset="-122"/>
                </a:rPr>
                <a:t>南洋理工大学（Nanyang Technological University，简称 NTU），雄踞新加坡西南部</a:t>
              </a:r>
              <a:r>
                <a:rPr lang="zh-CN"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南洋理工在工程、商业、科学领域成果卓越，凭借入选新加坡卓越研究与技术企业校园计划，持续引领科研创新，推动全球科技进步。其作为国际科技大学联盟、环太平洋大学联盟核心成员，在国际学术舞台发挥关键作用。</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rPr>
                <a:t>2024 年 QS 全球大学排名中，南洋理工大学荣膺第 26 位</a:t>
              </a:r>
              <a:r>
                <a:rPr lang="en-US" altLang="zh-CN" dirty="0">
                  <a:latin typeface="微软雅黑" panose="020B0503020204020204" pitchFamily="34" charset="-122"/>
                  <a:ea typeface="微软雅黑" panose="020B0503020204020204" pitchFamily="34" charset="-122"/>
                  <a:cs typeface="微软雅黑" panose="020B0503020204020204" pitchFamily="34" charset="-122"/>
                </a:rPr>
                <a:t>，尽显卓越学术地位与强大综合实力。</a:t>
              </a:r>
              <a:endParaRPr lang="en-US"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 name="文本框 3"/>
          <p:cNvSpPr txBox="1"/>
          <p:nvPr/>
        </p:nvSpPr>
        <p:spPr>
          <a:xfrm>
            <a:off x="2594394" y="3347851"/>
            <a:ext cx="5257800" cy="369332"/>
          </a:xfrm>
          <a:prstGeom prst="rect">
            <a:avLst/>
          </a:prstGeom>
          <a:noFill/>
        </p:spPr>
        <p:txBody>
          <a:bodyPr wrap="square">
            <a:spAutoFit/>
          </a:bodyPr>
          <a:lstStyle/>
          <a:p>
            <a:endParaRPr lang="zh-CN" altLang="en-US" dirty="0"/>
          </a:p>
        </p:txBody>
      </p:sp>
      <p:sp>
        <p:nvSpPr>
          <p:cNvPr id="2" name="矩形: 圆角 13"/>
          <p:cNvSpPr/>
          <p:nvPr>
            <p:custDataLst>
              <p:tags r:id="rId5"/>
            </p:custDataLst>
          </p:nvPr>
        </p:nvSpPr>
        <p:spPr>
          <a:xfrm>
            <a:off x="2627630" y="240030"/>
            <a:ext cx="3648710" cy="514985"/>
          </a:xfrm>
          <a:prstGeom prst="roundRect">
            <a:avLst/>
          </a:prstGeom>
          <a:gradFill>
            <a:gsLst>
              <a:gs pos="100000">
                <a:srgbClr val="224299"/>
              </a:gs>
              <a:gs pos="0">
                <a:srgbClr val="86B1ED"/>
              </a:gs>
            </a:gsLst>
            <a:lin ang="5400000" scaled="1"/>
          </a:gradFill>
          <a:ln>
            <a:no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仿宋_GB2312" panose="020B0703020204020201" charset="-122"/>
            </a:endParaRPr>
          </a:p>
        </p:txBody>
      </p:sp>
      <p:pic>
        <p:nvPicPr>
          <p:cNvPr id="7" name="图片 6" descr="C:/Users/邵琴琴/Documents/2.26/新加坡图库/去了一次才知道  原来海外研学收获这么大_2_研学顾问金金_来自小红书网页版.jpg去了一次才知道  原来海外研学收获这么大_2_研学顾问金金_来自小红书网页版"/>
          <p:cNvPicPr>
            <a:picLocks noChangeAspect="1"/>
          </p:cNvPicPr>
          <p:nvPr/>
        </p:nvPicPr>
        <p:blipFill>
          <a:blip r:embed="rId6"/>
          <a:srcRect t="11799" b="11799"/>
          <a:stretch>
            <a:fillRect/>
          </a:stretch>
        </p:blipFill>
        <p:spPr>
          <a:xfrm>
            <a:off x="3370210" y="1006433"/>
            <a:ext cx="2559050" cy="1955563"/>
          </a:xfrm>
          <a:prstGeom prst="rect">
            <a:avLst/>
          </a:prstGeom>
        </p:spPr>
      </p:pic>
      <p:pic>
        <p:nvPicPr>
          <p:cNvPr id="11" name="图片 10" descr="C:/Users/邵琴琴/Documents/2.26/新加坡图库/全球最美校园之一，NTU等你来打卡！_5_爱琳玩转新加坡_来自小红书网页版.jpg全球最美校园之一，NTU等你来打卡！_5_爱琳玩转新加坡_来自小红书网页版"/>
          <p:cNvPicPr>
            <a:picLocks noChangeAspect="1"/>
          </p:cNvPicPr>
          <p:nvPr/>
        </p:nvPicPr>
        <p:blipFill>
          <a:blip r:embed="rId7"/>
          <a:srcRect l="6052" r="6052"/>
          <a:stretch>
            <a:fillRect/>
          </a:stretch>
        </p:blipFill>
        <p:spPr>
          <a:xfrm>
            <a:off x="5938890" y="1032335"/>
            <a:ext cx="2559050" cy="1929661"/>
          </a:xfrm>
          <a:prstGeom prst="rect">
            <a:avLst/>
          </a:prstGeom>
        </p:spPr>
      </p:pic>
      <p:pic>
        <p:nvPicPr>
          <p:cNvPr id="17" name="图片 16" descr="C:/Users/邵琴琴/Downloads/新加坡之旅1——新加坡南洋理工大学_3_南来北往0420_来自小红书网页版.jpg新加坡之旅1——新加坡南洋理工大学_3_南来北往0420_来自小红书网页版"/>
          <p:cNvPicPr>
            <a:picLocks noChangeAspect="1"/>
          </p:cNvPicPr>
          <p:nvPr/>
        </p:nvPicPr>
        <p:blipFill>
          <a:blip r:embed="rId8"/>
          <a:srcRect t="5223" b="5223"/>
          <a:stretch>
            <a:fillRect/>
          </a:stretch>
        </p:blipFill>
        <p:spPr>
          <a:xfrm>
            <a:off x="3357672" y="2954368"/>
            <a:ext cx="2559050" cy="1719057"/>
          </a:xfrm>
          <a:prstGeom prst="rect">
            <a:avLst/>
          </a:prstGeom>
        </p:spPr>
      </p:pic>
      <p:pic>
        <p:nvPicPr>
          <p:cNvPr id="19" name="图片 18" descr="C:/Users/邵琴琴/Downloads/来新加坡一定安排一次南洋理工大校园walk！_1_加肥猫一只_来自小红书网页版.jpg来新加坡一定安排一次南洋理工大校园walk！_1_加肥猫一只_来自小红书网页版"/>
          <p:cNvPicPr>
            <a:picLocks noChangeAspect="1"/>
          </p:cNvPicPr>
          <p:nvPr/>
        </p:nvPicPr>
        <p:blipFill>
          <a:blip r:embed="rId9"/>
          <a:srcRect t="24801" b="24801"/>
          <a:stretch>
            <a:fillRect/>
          </a:stretch>
        </p:blipFill>
        <p:spPr>
          <a:xfrm>
            <a:off x="5927806" y="2953887"/>
            <a:ext cx="2559050" cy="1720017"/>
          </a:xfrm>
          <a:prstGeom prst="rect">
            <a:avLst/>
          </a:prstGeom>
        </p:spPr>
      </p:pic>
      <p:grpSp>
        <p:nvGrpSpPr>
          <p:cNvPr id="3" name="组合 2"/>
          <p:cNvGrpSpPr/>
          <p:nvPr/>
        </p:nvGrpSpPr>
        <p:grpSpPr>
          <a:xfrm>
            <a:off x="2915920" y="339725"/>
            <a:ext cx="2871470" cy="368300"/>
            <a:chOff x="4592" y="535"/>
            <a:chExt cx="4522" cy="580"/>
          </a:xfrm>
        </p:grpSpPr>
        <p:sp>
          <p:nvSpPr>
            <p:cNvPr id="54" name="文本框 53"/>
            <p:cNvSpPr txBox="1"/>
            <p:nvPr/>
          </p:nvSpPr>
          <p:spPr>
            <a:xfrm>
              <a:off x="4592" y="535"/>
              <a:ext cx="562" cy="581"/>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53" name="文本框 52"/>
            <p:cNvSpPr txBox="1"/>
            <p:nvPr/>
          </p:nvSpPr>
          <p:spPr>
            <a:xfrm>
              <a:off x="5530" y="559"/>
              <a:ext cx="3585" cy="485"/>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行程介绍</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t>
              </a: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名校学习</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gr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8"/>
          <p:cNvSpPr/>
          <p:nvPr>
            <p:custDataLst>
              <p:tags r:id="rId1"/>
            </p:custDataLst>
          </p:nvPr>
        </p:nvSpPr>
        <p:spPr>
          <a:xfrm rot="5400000">
            <a:off x="-358514" y="1882292"/>
            <a:ext cx="4388418" cy="2160241"/>
          </a:xfrm>
          <a:prstGeom prst="roundRect">
            <a:avLst>
              <a:gd name="adj" fmla="val 50000"/>
            </a:avLst>
          </a:prstGeom>
          <a:gradFill>
            <a:gsLst>
              <a:gs pos="100000">
                <a:srgbClr val="224299"/>
              </a:gs>
              <a:gs pos="0">
                <a:srgbClr val="86B1ED"/>
              </a:gs>
            </a:gsLst>
            <a:lin ang="5400000" scaled="1"/>
          </a:gradFill>
          <a:ln w="6350">
            <a:gradFill>
              <a:gsLst>
                <a:gs pos="0">
                  <a:schemeClr val="accent1">
                    <a:lumMod val="5000"/>
                    <a:lumOff val="95000"/>
                  </a:schemeClr>
                </a:gs>
                <a:gs pos="100000">
                  <a:schemeClr val="bg1">
                    <a:alpha val="0"/>
                  </a:schemeClr>
                </a:gs>
              </a:gsLst>
              <a:lin ang="5400000" scaled="1"/>
            </a:gradFill>
          </a:ln>
          <a:effectLst>
            <a:outerShdw blurRad="482600" dist="88900" dir="8100000" algn="tr" rotWithShape="0">
              <a:srgbClr val="5799F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14" name="组合 13"/>
          <p:cNvGrpSpPr/>
          <p:nvPr>
            <p:custDataLst>
              <p:tags r:id="rId2"/>
            </p:custDataLst>
          </p:nvPr>
        </p:nvGrpSpPr>
        <p:grpSpPr>
          <a:xfrm>
            <a:off x="856906" y="1595038"/>
            <a:ext cx="1957577" cy="2615541"/>
            <a:chOff x="8409281" y="1865426"/>
            <a:chExt cx="2108023" cy="5644002"/>
          </a:xfrm>
        </p:grpSpPr>
        <p:sp>
          <p:nvSpPr>
            <p:cNvPr id="15" name="文本框 14"/>
            <p:cNvSpPr txBox="1"/>
            <p:nvPr>
              <p:custDataLst>
                <p:tags r:id="rId3"/>
              </p:custDataLst>
            </p:nvPr>
          </p:nvSpPr>
          <p:spPr>
            <a:xfrm>
              <a:off x="8570922" y="1865426"/>
              <a:ext cx="1784743" cy="5974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r">
                <a:defRPr b="1">
                  <a:gradFill flip="none" rotWithShape="1">
                    <a:gsLst>
                      <a:gs pos="0">
                        <a:srgbClr val="C8C6FF"/>
                      </a:gs>
                      <a:gs pos="100000">
                        <a:srgbClr val="005FF9"/>
                      </a:gs>
                    </a:gsLst>
                    <a:lin ang="5400000" scaled="1"/>
                    <a:tileRect/>
                  </a:gradFill>
                  <a:latin typeface="+mj-ea"/>
                  <a:ea typeface="+mj-ea"/>
                  <a:cs typeface="+mn-ea"/>
                </a:defRPr>
              </a:lvl1pPr>
            </a:lstStyle>
            <a:p>
              <a:pPr algn="ctr"/>
              <a:r>
                <a:rPr lang="zh-CN" altLang="en-US" sz="1800" dirty="0">
                  <a:solidFill>
                    <a:schemeClr val="bg1"/>
                  </a:solidFill>
                  <a:latin typeface="微软雅黑" panose="020B0503020204020204" pitchFamily="34" charset="-122"/>
                  <a:ea typeface="微软雅黑" panose="020B0503020204020204" pitchFamily="34" charset="-122"/>
                  <a:cs typeface="方正仿宋_GB2312" panose="020B0703020204020201" charset="-122"/>
                  <a:sym typeface="方正仿宋_GB2312" panose="020B0703020204020201" charset="-122"/>
                </a:rPr>
                <a:t>新加坡管理大学</a:t>
              </a:r>
              <a:endParaRPr lang="zh-CN" altLang="en-US" sz="1800" dirty="0">
                <a:solidFill>
                  <a:schemeClr val="bg1"/>
                </a:solidFill>
                <a:latin typeface="微软雅黑" panose="020B0503020204020204" pitchFamily="34" charset="-122"/>
                <a:ea typeface="微软雅黑" panose="020B0503020204020204" pitchFamily="34" charset="-122"/>
                <a:cs typeface="方正仿宋_GB2312" panose="020B0703020204020201" charset="-122"/>
                <a:sym typeface="方正仿宋_GB2312" panose="020B0703020204020201" charset="-122"/>
              </a:endParaRPr>
            </a:p>
          </p:txBody>
        </p:sp>
        <p:sp>
          <p:nvSpPr>
            <p:cNvPr id="16" name="文本框 15"/>
            <p:cNvSpPr txBox="1"/>
            <p:nvPr>
              <p:custDataLst>
                <p:tags r:id="rId4"/>
              </p:custDataLst>
            </p:nvPr>
          </p:nvSpPr>
          <p:spPr>
            <a:xfrm>
              <a:off x="8409281" y="2381958"/>
              <a:ext cx="2108023" cy="5127470"/>
            </a:xfrm>
            <a:prstGeom prst="rect">
              <a:avLst/>
            </a:prstGeom>
            <a:noFill/>
          </p:spPr>
          <p:txBody>
            <a:bodyPr wrap="square">
              <a:spAutoFit/>
            </a:bodyPr>
            <a:lstStyle/>
            <a:p>
              <a:pPr algn="just">
                <a:lnSpc>
                  <a:spcPct val="150000"/>
                </a:lnSpc>
              </a:pPr>
              <a:r>
                <a:rPr sz="900" i="0" u="none" strike="noStrike"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新加坡管理大学（Singapore Management University，SMU），位于新加坡市中心</a:t>
              </a:r>
              <a:r>
                <a:rPr lang="zh-CN" sz="900" i="0" u="none" strike="noStrike"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sz="9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SMU 与全球 50 余所顶尖高校合作，是国际商学院联合会（AACSB）、欧洲质量发展认证体系（EQUIS）成员。</a:t>
              </a:r>
              <a:endParaRPr sz="9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a:p>
              <a:pPr algn="just">
                <a:lnSpc>
                  <a:spcPct val="150000"/>
                </a:lnSpc>
              </a:pPr>
              <a:r>
                <a:rPr sz="900" i="0" u="none" strike="noStrike"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该校专注商管、法律、社会科学领域，在 2024 年 QS 世界大学学科排名中，</a:t>
              </a:r>
              <a:r>
                <a:rPr sz="900" b="1" i="0" u="none" strike="noStrike"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商业与管理研究领域位居全球第 37 位</a:t>
              </a:r>
              <a:r>
                <a:rPr sz="900" i="0" u="none" strike="noStrike"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sz="900" i="0" u="none" strike="noStrike"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53" name="文本框 52"/>
          <p:cNvSpPr txBox="1"/>
          <p:nvPr/>
        </p:nvSpPr>
        <p:spPr>
          <a:xfrm>
            <a:off x="3641388" y="338915"/>
            <a:ext cx="2276264" cy="307777"/>
          </a:xfrm>
          <a:prstGeom prst="rect">
            <a:avLst/>
          </a:prstGeom>
          <a:noFill/>
        </p:spPr>
        <p:txBody>
          <a:bodyPr wrap="none" lIns="0" tIns="0" rIns="0" bIns="0"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行程介绍</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a:t>
            </a:r>
            <a:r>
              <a:rPr 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名校</a:t>
            </a:r>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rPr>
              <a:t>参访</a:t>
            </a:r>
            <a:endParaRPr 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方正仿宋_GB2312" panose="020B0703020204020201" charset="-122"/>
            </a:endParaRPr>
          </a:p>
        </p:txBody>
      </p:sp>
      <p:sp>
        <p:nvSpPr>
          <p:cNvPr id="54" name="文本框 53"/>
          <p:cNvSpPr txBox="1"/>
          <p:nvPr/>
        </p:nvSpPr>
        <p:spPr>
          <a:xfrm>
            <a:off x="2987571" y="339476"/>
            <a:ext cx="356870" cy="368935"/>
          </a:xfrm>
          <a:prstGeom prst="rect">
            <a:avLst/>
          </a:prstGeom>
          <a:noFill/>
        </p:spPr>
        <p:txBody>
          <a:bodyPr wrap="none" lIns="0" tIns="0" rIns="0" bIns="0"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a:t>
            </a:r>
            <a:endParaRPr lang="en-US" altLang="zh-CN" sz="2400" dirty="0">
              <a:solidFill>
                <a:schemeClr val="bg1"/>
              </a:solidFill>
              <a:latin typeface="微软雅黑" panose="020B0503020204020204" pitchFamily="34" charset="-122"/>
              <a:ea typeface="微软雅黑" panose="020B0503020204020204" pitchFamily="34" charset="-122"/>
            </a:endParaRPr>
          </a:p>
        </p:txBody>
      </p:sp>
      <p:pic>
        <p:nvPicPr>
          <p:cNvPr id="4" name="图片 3" descr="被综合排名耽误的新加坡管理大学_2_录无忧新加坡留学_来自小红书网页版"/>
          <p:cNvPicPr>
            <a:picLocks noChangeAspect="1"/>
          </p:cNvPicPr>
          <p:nvPr>
            <p:custDataLst>
              <p:tags r:id="rId5"/>
            </p:custDataLst>
          </p:nvPr>
        </p:nvPicPr>
        <p:blipFill>
          <a:blip r:embed="rId6"/>
          <a:stretch>
            <a:fillRect/>
          </a:stretch>
        </p:blipFill>
        <p:spPr>
          <a:xfrm>
            <a:off x="3329305" y="1051560"/>
            <a:ext cx="2611120" cy="3481705"/>
          </a:xfrm>
          <a:prstGeom prst="rect">
            <a:avLst/>
          </a:prstGeom>
        </p:spPr>
      </p:pic>
      <p:pic>
        <p:nvPicPr>
          <p:cNvPr id="6" name="图片 5" descr="哇趣，新加坡管理大学怎么了？_1_芙芙的留学账本📒_来自小红书网页版"/>
          <p:cNvPicPr>
            <a:picLocks noChangeAspect="1"/>
          </p:cNvPicPr>
          <p:nvPr/>
        </p:nvPicPr>
        <p:blipFill>
          <a:blip r:embed="rId7"/>
          <a:stretch>
            <a:fillRect/>
          </a:stretch>
        </p:blipFill>
        <p:spPr>
          <a:xfrm>
            <a:off x="5940425" y="1051560"/>
            <a:ext cx="2588260" cy="3481070"/>
          </a:xfrm>
          <a:prstGeom prst="rect">
            <a:avLst/>
          </a:prstGeom>
        </p:spPr>
      </p:pic>
      <p:sp>
        <p:nvSpPr>
          <p:cNvPr id="7" name="文本框 6"/>
          <p:cNvSpPr txBox="1"/>
          <p:nvPr/>
        </p:nvSpPr>
        <p:spPr>
          <a:xfrm>
            <a:off x="5796915" y="411480"/>
            <a:ext cx="3114040" cy="270510"/>
          </a:xfrm>
          <a:prstGeom prst="rect">
            <a:avLst/>
          </a:prstGeom>
          <a:noFill/>
        </p:spPr>
        <p:txBody>
          <a:bodyPr wrap="square" lIns="0" tIns="0" rIns="0" bIns="0" rtlCol="0">
            <a:noAutofit/>
          </a:bodyPr>
          <a:lstStyle/>
          <a:p>
            <a:endParaRPr lang="zh-CN" altLang="en-US" sz="1600" b="1" dirty="0">
              <a:solidFill>
                <a:schemeClr val="accent6"/>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sld>
</file>

<file path=ppt/tags/tag1.xml><?xml version="1.0" encoding="utf-8"?>
<p:tagLst xmlns:p="http://schemas.openxmlformats.org/presentationml/2006/main">
  <p:tag name="KSO_WM_DIAGRAM_VIRTUALLY_FRAME" val="{&quot;height&quot;:455.45062827067994,&quot;left&quot;:0.2910236220472441,&quot;top&quot;:83.4,&quot;width&quot;:936.2840944881889}"/>
</p:tagLst>
</file>

<file path=ppt/tags/tag10.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100.xml><?xml version="1.0" encoding="utf-8"?>
<p:tagLst xmlns:p="http://schemas.openxmlformats.org/presentationml/2006/main">
  <p:tag name="KSO_WM_DIAGRAM_VIRTUALLY_FRAME" val="{&quot;height&quot;:328.44598388671875,&quot;left&quot;:-113.07057791161724,&quot;top&quot;:63.33007892278238,&quot;width&quot;:904.5641479492188}"/>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459_1*l_h_f*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TEXT_FILL_FORE_SCHEMECOLOR_INDEX" val="1"/>
  <p:tag name="KSO_WM_UNIT_TEXT_FILL_TYPE" val="1"/>
  <p:tag name="KSO_WM_UNIT_TEXT_TYPE" val="1"/>
  <p:tag name="KSO_WM_UNIT_TEXT_LAYER_COUNT" val="1"/>
  <p:tag name="KSO_WM_UNIT_USESOURCEFORMAT_APPLY" val="1"/>
</p:tagLst>
</file>

<file path=ppt/tags/tag101.xml><?xml version="1.0" encoding="utf-8"?>
<p:tagLst xmlns:p="http://schemas.openxmlformats.org/presentationml/2006/main">
  <p:tag name="KSO_WM_DIAGRAM_VIRTUALLY_FRAME" val="{&quot;height&quot;:328.44598388671875,&quot;left&quot;:-113.07057791161724,&quot;top&quot;:63.33007892278238,&quot;width&quot;:904.5641479492188}"/>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459_1*l_h_a*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项标题"/>
  <p:tag name="KSO_WM_UNIT_TEXT_FILL_FORE_SCHEMECOLOR_INDEX" val="1"/>
  <p:tag name="KSO_WM_UNIT_TEXT_FILL_TYPE" val="1"/>
  <p:tag name="KSO_WM_UNIT_TEXT_TYPE" val="1"/>
  <p:tag name="KSO_WM_UNIT_USESOURCEFORMAT_APPLY" val="1"/>
</p:tagLst>
</file>

<file path=ppt/tags/tag102.xml><?xml version="1.0" encoding="utf-8"?>
<p:tagLst xmlns:p="http://schemas.openxmlformats.org/presentationml/2006/main">
  <p:tag name="KSO_WM_DIAGRAM_VIRTUALLY_FRAME" val="{&quot;height&quot;:328.44598388671875,&quot;left&quot;:-113.07057791161724,&quot;top&quot;:63.33007892278238,&quot;width&quot;:904.5641479492188}"/>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59_1*l_h_i*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SHADOW_SCHEMECOLOR_INDEX" val="5"/>
  <p:tag name="KSO_WM_UNIT_USESOURCEFORMAT_APPLY" val="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59_1*l_h_i*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SHADOW_SCHEMECOLOR_INDEX" val="5"/>
  <p:tag name="KSO_WM_UNIT_USESOURCEFORMAT_APPLY" val="1"/>
</p:tagLst>
</file>

<file path=ppt/tags/tag104.xml><?xml version="1.0" encoding="utf-8"?>
<p:tagLst xmlns:p="http://schemas.openxmlformats.org/presentationml/2006/main">
  <p:tag name="KSO_WM_DIAGRAM_VIRTUALLY_FRAME" val="{&quot;height&quot;:328.44598388671875,&quot;left&quot;:-113.07057791161724,&quot;top&quot;:63.33007892278238,&quot;width&quot;:904.5641479492188}"/>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459_1*l_h_f*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TEXT_FILL_FORE_SCHEMECOLOR_INDEX" val="1"/>
  <p:tag name="KSO_WM_UNIT_TEXT_FILL_TYPE" val="1"/>
  <p:tag name="KSO_WM_UNIT_TEXT_TYPE" val="1"/>
  <p:tag name="KSO_WM_UNIT_TEXT_LAYER_COUNT" val="1"/>
  <p:tag name="KSO_WM_UNIT_USESOURCEFORMAT_APPLY" val="1"/>
</p:tagLst>
</file>

<file path=ppt/tags/tag105.xml><?xml version="1.0" encoding="utf-8"?>
<p:tagLst xmlns:p="http://schemas.openxmlformats.org/presentationml/2006/main">
  <p:tag name="KSO_WM_DIAGRAM_VIRTUALLY_FRAME" val="{&quot;height&quot;:328.44598388671875,&quot;left&quot;:-113.07057791161724,&quot;top&quot;:63.33007892278238,&quot;width&quot;:904.5641479492188}"/>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459_1*l_h_a*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项标题"/>
  <p:tag name="KSO_WM_UNIT_TEXT_FILL_FORE_SCHEMECOLOR_INDEX" val="1"/>
  <p:tag name="KSO_WM_UNIT_TEXT_FILL_TYPE" val="1"/>
  <p:tag name="KSO_WM_UNIT_TEXT_TYPE" val="1"/>
  <p:tag name="KSO_WM_UNIT_USESOURCEFORMAT_APPLY" val="1"/>
</p:tagLst>
</file>

<file path=ppt/tags/tag106.xml><?xml version="1.0" encoding="utf-8"?>
<p:tagLst xmlns:p="http://schemas.openxmlformats.org/presentationml/2006/main">
  <p:tag name="KSO_WM_DIAGRAM_VIRTUALLY_FRAME" val="{&quot;height&quot;:328.44598388671875,&quot;left&quot;:-113.07057791161724,&quot;top&quot;:63.33007892278238,&quot;width&quot;:904.5641479492188}"/>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59_1*l_h_i*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SHADOW_SCHEMECOLOR_INDEX" val="5"/>
  <p:tag name="KSO_WM_UNIT_USESOURCEFORMAT_APPLY" val="1"/>
</p:tagLst>
</file>

<file path=ppt/tags/tag107.xml><?xml version="1.0" encoding="utf-8"?>
<p:tagLst xmlns:p="http://schemas.openxmlformats.org/presentationml/2006/main">
  <p:tag name="KSO_WM_SLIDE_ID" val="custom20234460_1"/>
  <p:tag name="KSO_WM_TEMPLATE_SUBCATEGORY" val="0"/>
  <p:tag name="KSO_WM_TEMPLATE_MASTER_TYPE" val="0"/>
  <p:tag name="KSO_WM_TEMPLATE_COLOR_TYPE" val="0"/>
  <p:tag name="KSO_WM_SLIDE_ITEM_CNT" val="3"/>
  <p:tag name="KSO_WM_SLIDE_INDEX" val="1"/>
  <p:tag name="KSO_WM_TAG_VERSION" val="3.0"/>
  <p:tag name="KSO_WM_BEAUTIFY_FLAG" val="#wm#"/>
  <p:tag name="KSO_WM_TEMPLATE_CATEGORY" val="custom"/>
  <p:tag name="KSO_WM_TEMPLATE_INDEX" val="20234460"/>
  <p:tag name="KSO_WM_SLIDE_TYPE" val="text"/>
  <p:tag name="KSO_WM_SLIDE_SUBTYPE" val="picTxt"/>
  <p:tag name="KSO_WM_SLIDE_SIZE" val="904.564*328.446"/>
  <p:tag name="KSO_WM_SLIDE_POSITION" val="-7.87402e-05*139.181"/>
  <p:tag name="KSO_WM_SLIDE_LAYOUT" val="a_l"/>
  <p:tag name="KSO_WM_SLIDE_LAYOUT_CNT" val="1_1"/>
  <p:tag name="KSO_WM_SPECIAL_SOURCE" val="bdnull"/>
  <p:tag name="KSO_WM_DIAGRAM_GROUP_CODE" val="l1-1"/>
  <p:tag name="KSO_WM_SLIDE_DIAGTYPE" val="l"/>
</p:tagLst>
</file>

<file path=ppt/tags/tag10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4460_1*a*1"/>
  <p:tag name="KSO_WM_TEMPLATE_CATEGORY" val="custom"/>
  <p:tag name="KSO_WM_TEMPLATE_INDEX" val="20234460"/>
  <p:tag name="KSO_WM_UNIT_LAYERLEVEL" val="1"/>
  <p:tag name="KSO_WM_TAG_VERSION" val="3.0"/>
  <p:tag name="KSO_WM_BEAUTIFY_FLAG" val="#wm#"/>
  <p:tag name="KSO_WM_DIAGRAM_GROUP_CODE" val="l1-1"/>
  <p:tag name="KSO_WM_UNIT_PRESET_TEXT" val="单击此处添加标题"/>
  <p:tag name="KSO_WM_UNIT_TEXT_TYPE" val="1"/>
  <p:tag name="KSO_WM_UNIT_TEXT_FILL_FORE_SCHEMECOLOR_INDEX" val="13"/>
  <p:tag name="KSO_WM_UNIT_TEXT_FILL_TYPE" val="1"/>
  <p:tag name="KSO_WM_UNIT_USESOURCEFORMAT_APPLY" val="1"/>
</p:tagLst>
</file>

<file path=ppt/tags/tag109.xml><?xml version="1.0" encoding="utf-8"?>
<p:tagLst xmlns:p="http://schemas.openxmlformats.org/presentationml/2006/main">
  <p:tag name="KSO_WM_UNIT_VALUE" val="689*1057"/>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4459_1*l_h_d*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1,&quot;foreColorIndex&quot;:5,&quot;transparency&quot;:0.15000000596046448},&quot;type&quot;:1},&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5"/>
  <p:tag name="KSO_WM_UNIT_PICTURE_SUBTYPE" val="b"/>
  <p:tag name="KSO_WM_UNIT_LINE_FILL_TYPE" val="2"/>
  <p:tag name="KSO_WM_UNIT_USESOURCEFORMAT_APPLY" val="1"/>
</p:tagLst>
</file>

<file path=ppt/tags/tag11.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110.xml><?xml version="1.0" encoding="utf-8"?>
<p:tagLst xmlns:p="http://schemas.openxmlformats.org/presentationml/2006/main">
  <p:tag name="KSO_WM_UNIT_VALUE" val="689*1115"/>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4459_1*l_h_d*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1,&quot;foreColorIndex&quot;:5,&quot;transparency&quot;:0.75},&quot;type&quot;:1},&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5"/>
  <p:tag name="KSO_WM_UNIT_PICTURE_SUBTYPE" val="b"/>
  <p:tag name="KSO_WM_UNIT_LINE_FILL_TYPE" val="2"/>
  <p:tag name="KSO_WM_UNIT_USESOURCEFORMAT_APPLY" val="1"/>
</p:tagLst>
</file>

<file path=ppt/tags/tag111.xml><?xml version="1.0" encoding="utf-8"?>
<p:tagLst xmlns:p="http://schemas.openxmlformats.org/presentationml/2006/main">
  <p:tag name="KSO_WM_UNIT_VALUE" val="688*92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4459_1*l_h_d*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1,&quot;foreColorIndex&quot;:5,&quot;transparency&quot;:0.15000000596046448},&quot;type&quot;:1},&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5"/>
  <p:tag name="KSO_WM_UNIT_PICTURE_SUBTYPE" val="b"/>
  <p:tag name="KSO_WM_UNIT_LINE_FILL_TYPE" val="2"/>
  <p:tag name="KSO_WM_UNIT_USESOURCEFORMAT_APPLY" val="1"/>
  <p:tag name="PICID" val="{0cc44ef8-c2e7-4a9b-8ae7-c2c1670f3725}"/>
</p:tagLst>
</file>

<file path=ppt/tags/tag112.xml><?xml version="1.0" encoding="utf-8"?>
<p:tagLst xmlns:p="http://schemas.openxmlformats.org/presentationml/2006/main">
  <p:tag name="KSO_WM_DIAGRAM_VIRTUALLY_FRAME" val="{&quot;height&quot;:328.44598388671875,&quot;left&quot;:-113.07057791161724,&quot;top&quot;:63.33007892278238,&quot;width&quot;:904.5641479492188}"/>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59_1*l_h_f*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TEXT_FILL_FORE_SCHEMECOLOR_INDEX" val="1"/>
  <p:tag name="KSO_WM_UNIT_TEXT_FILL_TYPE" val="1"/>
  <p:tag name="KSO_WM_UNIT_TEXT_TYPE" val="1"/>
  <p:tag name="KSO_WM_UNIT_TEXT_LAYER_COUNT" val="1"/>
  <p:tag name="KSO_WM_UNIT_USESOURCEFORMAT_APPLY" val="1"/>
</p:tagLst>
</file>

<file path=ppt/tags/tag113.xml><?xml version="1.0" encoding="utf-8"?>
<p:tagLst xmlns:p="http://schemas.openxmlformats.org/presentationml/2006/main">
  <p:tag name="KSO_WM_DIAGRAM_VIRTUALLY_FRAME" val="{&quot;height&quot;:328.44598388671875,&quot;left&quot;:-113.07057791161724,&quot;top&quot;:63.33007892278238,&quot;width&quot;:904.5641479492188}"/>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459_1*l_h_a*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9"/>
  <p:tag name="KSO_WM_UNIT_PRESET_TEXT" val="此处添加项标题"/>
  <p:tag name="KSO_WM_UNIT_TEXT_FILL_FORE_SCHEMECOLOR_INDEX" val="1"/>
  <p:tag name="KSO_WM_UNIT_TEXT_FILL_TYPE" val="1"/>
  <p:tag name="KSO_WM_UNIT_TEXT_TYPE" val="1"/>
  <p:tag name="KSO_WM_UNIT_USESOURCEFORMAT_APPLY" val="1"/>
</p:tagLst>
</file>

<file path=ppt/tags/tag114.xml><?xml version="1.0" encoding="utf-8"?>
<p:tagLst xmlns:p="http://schemas.openxmlformats.org/presentationml/2006/main">
  <p:tag name="KSO_WM_DIAGRAM_VIRTUALLY_FRAME" val="{&quot;height&quot;:328.44598388671875,&quot;left&quot;:-113.07057791161724,&quot;top&quot;:63.33007892278238,&quot;width&quot;:904.5641479492188}"/>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459_1*l_h_f*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TEXT_FILL_FORE_SCHEMECOLOR_INDEX" val="1"/>
  <p:tag name="KSO_WM_UNIT_TEXT_FILL_TYPE" val="1"/>
  <p:tag name="KSO_WM_UNIT_TEXT_TYPE" val="1"/>
  <p:tag name="KSO_WM_UNIT_TEXT_LAYER_COUNT" val="1"/>
  <p:tag name="KSO_WM_UNIT_USESOURCEFORMAT_APPLY" val="1"/>
</p:tagLst>
</file>

<file path=ppt/tags/tag115.xml><?xml version="1.0" encoding="utf-8"?>
<p:tagLst xmlns:p="http://schemas.openxmlformats.org/presentationml/2006/main">
  <p:tag name="KSO_WM_DIAGRAM_VIRTUALLY_FRAME" val="{&quot;height&quot;:328.44598388671875,&quot;left&quot;:-113.07057791161724,&quot;top&quot;:63.33007892278238,&quot;width&quot;:904.5641479492188}"/>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459_1*l_h_a*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项标题"/>
  <p:tag name="KSO_WM_UNIT_TEXT_FILL_FORE_SCHEMECOLOR_INDEX" val="1"/>
  <p:tag name="KSO_WM_UNIT_TEXT_FILL_TYPE" val="1"/>
  <p:tag name="KSO_WM_UNIT_TEXT_TYPE" val="1"/>
  <p:tag name="KSO_WM_UNIT_USESOURCEFORMAT_APPLY" val="1"/>
</p:tagLst>
</file>

<file path=ppt/tags/tag116.xml><?xml version="1.0" encoding="utf-8"?>
<p:tagLst xmlns:p="http://schemas.openxmlformats.org/presentationml/2006/main">
  <p:tag name="KSO_WM_DIAGRAM_VIRTUALLY_FRAME" val="{&quot;height&quot;:328.44598388671875,&quot;left&quot;:-113.07057791161724,&quot;top&quot;:63.33007892278238,&quot;width&quot;:904.5641479492188}"/>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59_1*l_h_i*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SHADOW_SCHEMECOLOR_INDEX" val="5"/>
  <p:tag name="KSO_WM_UNIT_USESOURCEFORMAT_APPLY" val="1"/>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59_1*l_h_i*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SHADOW_SCHEMECOLOR_INDEX" val="5"/>
  <p:tag name="KSO_WM_UNIT_USESOURCEFORMAT_APPLY" val="1"/>
</p:tagLst>
</file>

<file path=ppt/tags/tag118.xml><?xml version="1.0" encoding="utf-8"?>
<p:tagLst xmlns:p="http://schemas.openxmlformats.org/presentationml/2006/main">
  <p:tag name="KSO_WM_DIAGRAM_VIRTUALLY_FRAME" val="{&quot;height&quot;:328.44598388671875,&quot;left&quot;:-113.07057791161724,&quot;top&quot;:63.33007892278238,&quot;width&quot;:904.5641479492188}"/>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459_1*l_h_f*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TEXT_FILL_FORE_SCHEMECOLOR_INDEX" val="1"/>
  <p:tag name="KSO_WM_UNIT_TEXT_FILL_TYPE" val="1"/>
  <p:tag name="KSO_WM_UNIT_TEXT_TYPE" val="1"/>
  <p:tag name="KSO_WM_UNIT_TEXT_LAYER_COUNT" val="1"/>
  <p:tag name="KSO_WM_UNIT_USESOURCEFORMAT_APPLY" val="1"/>
</p:tagLst>
</file>

<file path=ppt/tags/tag119.xml><?xml version="1.0" encoding="utf-8"?>
<p:tagLst xmlns:p="http://schemas.openxmlformats.org/presentationml/2006/main">
  <p:tag name="KSO_WM_DIAGRAM_VIRTUALLY_FRAME" val="{&quot;height&quot;:328.44598388671875,&quot;left&quot;:-113.07057791161724,&quot;top&quot;:63.33007892278238,&quot;width&quot;:904.5641479492188}"/>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459_1*l_h_a*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项标题"/>
  <p:tag name="KSO_WM_UNIT_TEXT_FILL_FORE_SCHEMECOLOR_INDEX" val="1"/>
  <p:tag name="KSO_WM_UNIT_TEXT_FILL_TYPE" val="1"/>
  <p:tag name="KSO_WM_UNIT_TEXT_TYPE" val="1"/>
  <p:tag name="KSO_WM_UNIT_USESOURCEFORMAT_APPLY" val="1"/>
</p:tagLst>
</file>

<file path=ppt/tags/tag12.xml><?xml version="1.0" encoding="utf-8"?>
<p:tagLst xmlns:p="http://schemas.openxmlformats.org/presentationml/2006/main">
  <p:tag name="KSO_WM_DIAGRAM_VIRTUALLY_FRAME" val="{&quot;height&quot;:455.45062827067994,&quot;left&quot;:0.2910236220472441,&quot;top&quot;:83.4,&quot;width&quot;:936.2840944881889}"/>
</p:tagLst>
</file>

<file path=ppt/tags/tag120.xml><?xml version="1.0" encoding="utf-8"?>
<p:tagLst xmlns:p="http://schemas.openxmlformats.org/presentationml/2006/main">
  <p:tag name="KSO_WM_DIAGRAM_VIRTUALLY_FRAME" val="{&quot;height&quot;:328.44598388671875,&quot;left&quot;:-113.07057791161724,&quot;top&quot;:63.33007892278238,&quot;width&quot;:904.5641479492188}"/>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59_1*l_h_i*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SHADOW_SCHEMECOLOR_INDEX" val="5"/>
  <p:tag name="KSO_WM_UNIT_USESOURCEFORMAT_APPLY" val="1"/>
</p:tagLst>
</file>

<file path=ppt/tags/tag121.xml><?xml version="1.0" encoding="utf-8"?>
<p:tagLst xmlns:p="http://schemas.openxmlformats.org/presentationml/2006/main">
  <p:tag name="KSO_WM_SLIDE_ID" val="custom20234460_1"/>
  <p:tag name="KSO_WM_TEMPLATE_SUBCATEGORY" val="0"/>
  <p:tag name="KSO_WM_TEMPLATE_MASTER_TYPE" val="0"/>
  <p:tag name="KSO_WM_TEMPLATE_COLOR_TYPE" val="0"/>
  <p:tag name="KSO_WM_SLIDE_ITEM_CNT" val="3"/>
  <p:tag name="KSO_WM_SLIDE_INDEX" val="1"/>
  <p:tag name="KSO_WM_TAG_VERSION" val="3.0"/>
  <p:tag name="KSO_WM_BEAUTIFY_FLAG" val="#wm#"/>
  <p:tag name="KSO_WM_TEMPLATE_CATEGORY" val="custom"/>
  <p:tag name="KSO_WM_TEMPLATE_INDEX" val="20234460"/>
  <p:tag name="KSO_WM_SLIDE_TYPE" val="text"/>
  <p:tag name="KSO_WM_SLIDE_SUBTYPE" val="picTxt"/>
  <p:tag name="KSO_WM_SLIDE_SIZE" val="904.564*328.446"/>
  <p:tag name="KSO_WM_SLIDE_POSITION" val="-7.87402e-05*139.181"/>
  <p:tag name="KSO_WM_SLIDE_LAYOUT" val="a_l"/>
  <p:tag name="KSO_WM_SLIDE_LAYOUT_CNT" val="1_1"/>
  <p:tag name="KSO_WM_SPECIAL_SOURCE" val="bdnull"/>
  <p:tag name="KSO_WM_DIAGRAM_GROUP_CODE" val="l1-1"/>
  <p:tag name="KSO_WM_SLIDE_DIAGTYPE" val="l"/>
</p:tagLst>
</file>

<file path=ppt/tags/tag122.xml><?xml version="1.0" encoding="utf-8"?>
<p:tagLst xmlns:p="http://schemas.openxmlformats.org/presentationml/2006/main">
  <p:tag name="PICID" val="{39b2e7ab-31c1-44b6-96af-3f213c1d714e}"/>
</p:tagLst>
</file>

<file path=ppt/tags/tag123.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24.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25.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26.xml><?xml version="1.0" encoding="utf-8"?>
<p:tagLst xmlns:p="http://schemas.openxmlformats.org/presentationml/2006/main">
  <p:tag name="KSO_WM_DIAGRAM_VIRTUALLY_FRAME" val="{&quot;height&quot;:347.5544097900391,&quot;left&quot;:45.00000000000004,&quot;top&quot;:146.2,&quot;width&quot;:648.4187432092382}"/>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3274_2*l_h_f*1_1_1"/>
  <p:tag name="KSO_WM_TEMPLATE_CATEGORY" val="diagram"/>
  <p:tag name="KSO_WM_TEMPLATE_INDEX" val="20233274"/>
  <p:tag name="KSO_WM_UNIT_LAYERLEVEL" val="1_1_1"/>
  <p:tag name="KSO_WM_TAG_VERSION" val="3.0"/>
  <p:tag name="KSO_WM_UNIT_VALUE" val="100"/>
  <p:tag name="KSO_WM_DIAGRAM_MAX_ITEMCNT" val="3"/>
  <p:tag name="KSO_WM_DIAGRAM_MIN_ITEMCNT" val="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 name="KSO_WM_UNIT_TEXT_FILL_FORE_SCHEMECOLOR_INDEX" val="1"/>
  <p:tag name="KSO_WM_UNIT_TEXT_FILL_TYPE" val="1"/>
  <p:tag name="KSO_WM_UNIT_USESOURCEFORMAT_APPLY" val="1"/>
</p:tagLst>
</file>

<file path=ppt/tags/tag127.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16"/>
  <p:tag name="KSO_WM_UNIT_HIGHLIGHT" val="0"/>
  <p:tag name="KSO_WM_UNIT_COMPATIBLE" val="0"/>
  <p:tag name="KSO_WM_UNIT_DIAGRAM_ISNUMVISUAL" val="0"/>
  <p:tag name="KSO_WM_UNIT_DIAGRAM_ISREFERUNIT" val="0"/>
  <p:tag name="KSO_WM_UNIT_TYPE" val="c_a"/>
  <p:tag name="KSO_WM_UNIT_INDEX" val="1_1"/>
  <p:tag name="KSO_WM_UNIT_ID" val="custom20232423_1*c_a*1_1"/>
  <p:tag name="KSO_WM_TEMPLATE_CATEGORY" val="custom"/>
  <p:tag name="KSO_WM_TEMPLATE_INDEX" val="20232423"/>
  <p:tag name="KSO_WM_UNIT_LAYERLEVEL" val="1_1"/>
  <p:tag name="KSO_WM_TAG_VERSION" val="3.0"/>
  <p:tag name="KSO_WM_DIAGRAM_MAX_ITEMCNT" val="4"/>
  <p:tag name="KSO_WM_DIAGRAM_MIN_ITEMCNT" val="1"/>
  <p:tag name="KSO_WM_DIAGRAM_VIRTUALLY_FRAME" val="{&quot;height&quot;:368.54229736328125,&quot;left&quot;:16.633466647891556,&quot;top&quot;:129.0571977750523,&quot;width&quot;:413.85818481445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
  <p:tag name="KSO_WM_UNIT_TEXT_FILL_TYPE" val="1"/>
  <p:tag name="KSO_WM_BEAUTIFY_FLAG" val="#wm#"/>
  <p:tag name="KSO_WM_UNIT_PRESET_TEXT" val="单击此处添加标题"/>
</p:tagLst>
</file>

<file path=ppt/tags/tag128.xml><?xml version="1.0" encoding="utf-8"?>
<p:tagLst xmlns:p="http://schemas.openxmlformats.org/presentationml/2006/main">
  <p:tag name="KSO_WM_BEAUTIFY_FLAG" val="#wm#"/>
  <p:tag name="KSO_WM_TEMPLATE_CATEGORY" val="custom"/>
  <p:tag name="KSO_WM_TEMPLATE_INDEX" val="20232469"/>
</p:tagLst>
</file>

<file path=ppt/tags/tag129.xml><?xml version="1.0" encoding="utf-8"?>
<p:tagLst xmlns:p="http://schemas.openxmlformats.org/presentationml/2006/main">
  <p:tag name="KSO_WM_UNIT_VALUE" val="527*703"/>
  <p:tag name="KSO_WM_UNIT_HIGHLIGHT" val="0"/>
  <p:tag name="KSO_WM_UNIT_COMPATIBLE" val="0"/>
  <p:tag name="KSO_WM_UNIT_DIAGRAM_ISNUMVISUAL" val="0"/>
  <p:tag name="KSO_WM_UNIT_DIAGRAM_ISREFERUNIT" val="0"/>
  <p:tag name="KSO_WM_UNIT_TYPE" val="d"/>
  <p:tag name="KSO_WM_UNIT_INDEX" val="1"/>
  <p:tag name="KSO_WM_UNIT_ID" val="custom20231203_1*d*1"/>
  <p:tag name="KSO_WM_TEMPLATE_CATEGORY" val="custom"/>
  <p:tag name="KSO_WM_TEMPLATE_INDEX" val="20231203"/>
  <p:tag name="KSO_WM_UNIT_LAYERLEVEL" val="1"/>
  <p:tag name="KSO_WM_TAG_VERSION" val="3.0"/>
  <p:tag name="KSO_WM_BEAUTIFY_FLAG" val="#wm#"/>
  <p:tag name="KSO_WM_UNIT_PICTURE_SUBTYPE" val="b"/>
</p:tagLst>
</file>

<file path=ppt/tags/tag13.xml><?xml version="1.0" encoding="utf-8"?>
<p:tagLst xmlns:p="http://schemas.openxmlformats.org/presentationml/2006/main">
  <p:tag name="KSO_WM_DIAGRAM_VIRTUALLY_FRAME" val="{&quot;height&quot;:455.45062827067994,&quot;left&quot;:0.2910236220472441,&quot;top&quot;:83.4,&quot;width&quot;:936.2840944881889}"/>
</p:tagLst>
</file>

<file path=ppt/tags/tag130.xml><?xml version="1.0" encoding="utf-8"?>
<p:tagLst xmlns:p="http://schemas.openxmlformats.org/presentationml/2006/main">
  <p:tag name="KSO_WM_UNIT_VALUE" val="541*631"/>
  <p:tag name="KSO_WM_UNIT_HIGHLIGHT" val="0"/>
  <p:tag name="KSO_WM_UNIT_COMPATIBLE" val="0"/>
  <p:tag name="KSO_WM_UNIT_DIAGRAM_ISNUMVISUAL" val="0"/>
  <p:tag name="KSO_WM_UNIT_DIAGRAM_ISREFERUNIT" val="0"/>
  <p:tag name="KSO_WM_UNIT_TYPE" val="d"/>
  <p:tag name="KSO_WM_UNIT_INDEX" val="2"/>
  <p:tag name="KSO_WM_UNIT_ID" val="custom20231203_1*d*2"/>
  <p:tag name="KSO_WM_TEMPLATE_CATEGORY" val="custom"/>
  <p:tag name="KSO_WM_TEMPLATE_INDEX" val="20231203"/>
  <p:tag name="KSO_WM_UNIT_LAYERLEVEL" val="1"/>
  <p:tag name="KSO_WM_TAG_VERSION" val="3.0"/>
  <p:tag name="KSO_WM_BEAUTIFY_FLAG" val="#wm#"/>
  <p:tag name="KSO_WM_UNIT_PICTURE_SUBTYPE" val="b"/>
</p:tagLst>
</file>

<file path=ppt/tags/tag131.xml><?xml version="1.0" encoding="utf-8"?>
<p:tagLst xmlns:p="http://schemas.openxmlformats.org/presentationml/2006/main">
  <p:tag name="KSO_WM_UNIT_VALUE" val="827*1182"/>
  <p:tag name="KSO_WM_UNIT_HIGHLIGHT" val="0"/>
  <p:tag name="KSO_WM_UNIT_COMPATIBLE" val="0"/>
  <p:tag name="KSO_WM_UNIT_DIAGRAM_ISNUMVISUAL" val="0"/>
  <p:tag name="KSO_WM_UNIT_DIAGRAM_ISREFERUNIT" val="0"/>
  <p:tag name="KSO_WM_UNIT_TYPE" val="d"/>
  <p:tag name="KSO_WM_UNIT_INDEX" val="3"/>
  <p:tag name="KSO_WM_UNIT_ID" val="custom20231203_1*d*3"/>
  <p:tag name="KSO_WM_TEMPLATE_CATEGORY" val="custom"/>
  <p:tag name="KSO_WM_TEMPLATE_INDEX" val="20231203"/>
  <p:tag name="KSO_WM_UNIT_LAYERLEVEL" val="1"/>
  <p:tag name="KSO_WM_TAG_VERSION" val="3.0"/>
  <p:tag name="KSO_WM_BEAUTIFY_FLAG" val="#wm#"/>
  <p:tag name="KSO_WM_UNIT_PICTURE_SUBTYPE" val="b"/>
  <p:tag name="PICID" val="{fa759b31-ea80-4644-9bce-88fc683557aa}"/>
</p:tagLst>
</file>

<file path=ppt/tags/tag132.xml><?xml version="1.0" encoding="utf-8"?>
<p:tagLst xmlns:p="http://schemas.openxmlformats.org/presentationml/2006/main">
  <p:tag name="KSO_WM_UNIT_VALUE" val="541*642"/>
  <p:tag name="KSO_WM_UNIT_HIGHLIGHT" val="0"/>
  <p:tag name="KSO_WM_UNIT_COMPATIBLE" val="0"/>
  <p:tag name="KSO_WM_UNIT_DIAGRAM_ISNUMVISUAL" val="0"/>
  <p:tag name="KSO_WM_UNIT_DIAGRAM_ISREFERUNIT" val="0"/>
  <p:tag name="KSO_WM_UNIT_TYPE" val="d"/>
  <p:tag name="KSO_WM_UNIT_INDEX" val="4"/>
  <p:tag name="KSO_WM_UNIT_ID" val="custom20231203_1*d*4"/>
  <p:tag name="KSO_WM_TEMPLATE_CATEGORY" val="custom"/>
  <p:tag name="KSO_WM_TEMPLATE_INDEX" val="20231203"/>
  <p:tag name="KSO_WM_UNIT_LAYERLEVEL" val="1"/>
  <p:tag name="KSO_WM_TAG_VERSION" val="3.0"/>
  <p:tag name="KSO_WM_BEAUTIFY_FLAG" val="#wm#"/>
  <p:tag name="KSO_WM_UNIT_PICTURE_SUBTYPE" val="b"/>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1203_1*i*1"/>
  <p:tag name="KSO_WM_TEMPLATE_CATEGORY" val="custom"/>
  <p:tag name="KSO_WM_TEMPLATE_INDEX" val="20231203"/>
  <p:tag name="KSO_WM_UNIT_LAYERLEVEL" val="1"/>
  <p:tag name="KSO_WM_TAG_VERSION" val="3.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1203_1*i*2"/>
  <p:tag name="KSO_WM_TEMPLATE_CATEGORY" val="custom"/>
  <p:tag name="KSO_WM_TEMPLATE_INDEX" val="20231203"/>
  <p:tag name="KSO_WM_UNIT_LAYERLEVEL" val="1"/>
  <p:tag name="KSO_WM_TAG_VERSION" val="3.0"/>
  <p:tag name="KSO_WM_BEAUTIFY_FLAG" val="#wm#"/>
</p:tagLst>
</file>

<file path=ppt/tags/tag13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203_1*f*1"/>
  <p:tag name="KSO_WM_TEMPLATE_CATEGORY" val="custom"/>
  <p:tag name="KSO_WM_TEMPLATE_INDEX" val="20231203"/>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输入你的正文,文字是您思想的提炼，请尽量言简意赅阐述观点此处输入你的正文。请尽量言简意赅的阐述观点"/>
  <p:tag name="KSO_WM_UNIT_TEXT_TYPE" val="1"/>
  <p:tag name="KSO_WM_UNIT_TEXT_LAYER_COUNT" val="1"/>
</p:tagLst>
</file>

<file path=ppt/tags/tag136.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37.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38.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39.xml><?xml version="1.0" encoding="utf-8"?>
<p:tagLst xmlns:p="http://schemas.openxmlformats.org/presentationml/2006/main">
  <p:tag name="KSO_WM_BEAUTIFY_FLAG" val="#wm#"/>
  <p:tag name="KSO_WM_TEMPLATE_CATEGORY" val="custom"/>
  <p:tag name="KSO_WM_TEMPLATE_INDEX" val="20231203"/>
  <p:tag name="KSO_WM_SPECIAL_SOURCE" val="bdnull"/>
  <p:tag name="KSO_WM_SLIDE_ID" val="custom20231203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870*381"/>
  <p:tag name="KSO_WM_SLIDE_POSITION" val="42*91"/>
  <p:tag name="KSO_WM_TAG_VERSION" val="3.0"/>
  <p:tag name="KSO_WM_SLIDE_LAYOUT" val="a_d_f"/>
  <p:tag name="KSO_WM_SLIDE_LAYOUT_CNT" val="1_4_1"/>
</p:tagLst>
</file>

<file path=ppt/tags/tag14.xml><?xml version="1.0" encoding="utf-8"?>
<p:tagLst xmlns:p="http://schemas.openxmlformats.org/presentationml/2006/main">
  <p:tag name="KSO_WM_DIAGRAM_VIRTUALLY_FRAME" val="{&quot;height&quot;:455.45062827067994,&quot;left&quot;:0.2910236220472441,&quot;top&quot;:83.4,&quot;width&quot;:936.2840944881889}"/>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5067_1*i*1"/>
  <p:tag name="KSO_WM_TEMPLATE_CATEGORY" val="custom"/>
  <p:tag name="KSO_WM_TEMPLATE_INDEX" val="20235067"/>
  <p:tag name="KSO_WM_UNIT_LAYERLEVEL" val="1"/>
  <p:tag name="KSO_WM_TAG_VERSION" val="3.0"/>
  <p:tag name="KSO_WM_BEAUTIFY_FLAG" val="#wm#"/>
</p:tagLst>
</file>

<file path=ppt/tags/tag141.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ID" val="custom20235067_1*a*1"/>
  <p:tag name="KSO_WM_TEMPLATE_CATEGORY" val="custom"/>
  <p:tag name="KSO_WM_TEMPLATE_INDEX" val="20235067"/>
  <p:tag name="KSO_WM_UNIT_LAYERLEVEL" val="1"/>
  <p:tag name="KSO_WM_TAG_VERSION" val="3.0"/>
  <p:tag name="KSO_WM_UNIT_TEXT_TYPE" val="1"/>
  <p:tag name="KSO_WM_UNIT_PRESET_TEXT" val="单击此处添加文档标题"/>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5067_1*i*2"/>
  <p:tag name="KSO_WM_TEMPLATE_CATEGORY" val="custom"/>
  <p:tag name="KSO_WM_TEMPLATE_INDEX" val="20235067"/>
  <p:tag name="KSO_WM_UNIT_LAYERLEVEL" val="1"/>
  <p:tag name="KSO_WM_TAG_VERSION" val="3.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5067_1*i*3"/>
  <p:tag name="KSO_WM_TEMPLATE_CATEGORY" val="custom"/>
  <p:tag name="KSO_WM_TEMPLATE_INDEX" val="20235067"/>
  <p:tag name="KSO_WM_UNIT_LAYERLEVEL" val="1"/>
  <p:tag name="KSO_WM_TAG_VERSION" val="3.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5067_1*i*4"/>
  <p:tag name="KSO_WM_TEMPLATE_CATEGORY" val="custom"/>
  <p:tag name="KSO_WM_TEMPLATE_INDEX" val="20235067"/>
  <p:tag name="KSO_WM_UNIT_LAYERLEVEL" val="1"/>
  <p:tag name="KSO_WM_TAG_VERSION" val="3.0"/>
  <p:tag name="KSO_WM_BEAUTIFY_FLAG" val="#wm#"/>
</p:tagLst>
</file>

<file path=ppt/tags/tag145.xml><?xml version="1.0" encoding="utf-8"?>
<p:tagLst xmlns:p="http://schemas.openxmlformats.org/presentationml/2006/main">
  <p:tag name="KSO_WM_UNIT_VALUE" val="668*674"/>
  <p:tag name="KSO_WM_UNIT_HIGHLIGHT" val="0"/>
  <p:tag name="KSO_WM_UNIT_COMPATIBLE" val="0"/>
  <p:tag name="KSO_WM_UNIT_DIAGRAM_ISNUMVISUAL" val="0"/>
  <p:tag name="KSO_WM_UNIT_DIAGRAM_ISREFERUNIT" val="0"/>
  <p:tag name="KSO_WM_UNIT_ID" val="custom20235067_1*d*3"/>
  <p:tag name="KSO_WM_TEMPLATE_CATEGORY" val="custom"/>
  <p:tag name="KSO_WM_TEMPLATE_INDEX" val="20235067"/>
  <p:tag name="KSO_WM_UNIT_LAYERLEVEL" val="1"/>
  <p:tag name="KSO_WM_TAG_VERSION" val="3.0"/>
  <p:tag name="KSO_WM_UNIT_PICTURE_SUBTYPE" val="b"/>
</p:tagLst>
</file>

<file path=ppt/tags/tag146.xml><?xml version="1.0" encoding="utf-8"?>
<p:tagLst xmlns:p="http://schemas.openxmlformats.org/presentationml/2006/main">
  <p:tag name="KSO_WM_UNIT_VALUE" val="928*674"/>
  <p:tag name="KSO_WM_UNIT_HIGHLIGHT" val="0"/>
  <p:tag name="KSO_WM_UNIT_COMPATIBLE" val="0"/>
  <p:tag name="KSO_WM_UNIT_DIAGRAM_ISNUMVISUAL" val="0"/>
  <p:tag name="KSO_WM_UNIT_DIAGRAM_ISREFERUNIT" val="0"/>
  <p:tag name="KSO_WM_UNIT_ID" val="custom20235067_1*d*1"/>
  <p:tag name="KSO_WM_TEMPLATE_CATEGORY" val="custom"/>
  <p:tag name="KSO_WM_TEMPLATE_INDEX" val="20235067"/>
  <p:tag name="KSO_WM_UNIT_LAYERLEVEL" val="1"/>
  <p:tag name="KSO_WM_TAG_VERSION" val="3.0"/>
  <p:tag name="KSO_WM_UNIT_PICTURE_SUBTYPE" val="b"/>
</p:tagLst>
</file>

<file path=ppt/tags/tag147.xml><?xml version="1.0" encoding="utf-8"?>
<p:tagLst xmlns:p="http://schemas.openxmlformats.org/presentationml/2006/main">
  <p:tag name="KSO_WM_UNIT_VALUE" val="543*674"/>
  <p:tag name="KSO_WM_UNIT_HIGHLIGHT" val="0"/>
  <p:tag name="KSO_WM_UNIT_COMPATIBLE" val="0"/>
  <p:tag name="KSO_WM_UNIT_DIAGRAM_ISNUMVISUAL" val="0"/>
  <p:tag name="KSO_WM_UNIT_DIAGRAM_ISREFERUNIT" val="0"/>
  <p:tag name="KSO_WM_UNIT_ID" val="custom20235067_1*d*6"/>
  <p:tag name="KSO_WM_TEMPLATE_CATEGORY" val="custom"/>
  <p:tag name="KSO_WM_TEMPLATE_INDEX" val="20235067"/>
  <p:tag name="KSO_WM_UNIT_LAYERLEVEL" val="1"/>
  <p:tag name="KSO_WM_TAG_VERSION" val="3.0"/>
  <p:tag name="KSO_WM_UNIT_PICTURE_SUBTYPE" val="b"/>
</p:tagLst>
</file>

<file path=ppt/tags/tag148.xml><?xml version="1.0" encoding="utf-8"?>
<p:tagLst xmlns:p="http://schemas.openxmlformats.org/presentationml/2006/main">
  <p:tag name="KSO_WM_UNIT_VALUE" val="1153*674"/>
  <p:tag name="KSO_WM_UNIT_HIGHLIGHT" val="0"/>
  <p:tag name="KSO_WM_UNIT_COMPATIBLE" val="0"/>
  <p:tag name="KSO_WM_UNIT_DIAGRAM_ISNUMVISUAL" val="0"/>
  <p:tag name="KSO_WM_UNIT_DIAGRAM_ISREFERUNIT" val="0"/>
  <p:tag name="KSO_WM_UNIT_ID" val="custom20235067_1*d*4"/>
  <p:tag name="KSO_WM_TEMPLATE_CATEGORY" val="custom"/>
  <p:tag name="KSO_WM_TEMPLATE_INDEX" val="20235067"/>
  <p:tag name="KSO_WM_UNIT_LAYERLEVEL" val="1"/>
  <p:tag name="KSO_WM_TAG_VERSION" val="3.0"/>
  <p:tag name="KSO_WM_UNIT_PICTURE_SUBTYPE" val="b"/>
</p:tagLst>
</file>

<file path=ppt/tags/tag149.xml><?xml version="1.0" encoding="utf-8"?>
<p:tagLst xmlns:p="http://schemas.openxmlformats.org/presentationml/2006/main">
  <p:tag name="KSO_WM_UNIT_VALUE" val="893*674"/>
  <p:tag name="KSO_WM_UNIT_HIGHLIGHT" val="0"/>
  <p:tag name="KSO_WM_UNIT_COMPATIBLE" val="0"/>
  <p:tag name="KSO_WM_UNIT_DIAGRAM_ISNUMVISUAL" val="0"/>
  <p:tag name="KSO_WM_UNIT_DIAGRAM_ISREFERUNIT" val="0"/>
  <p:tag name="KSO_WM_UNIT_ID" val="custom20235067_1*d*2"/>
  <p:tag name="KSO_WM_TEMPLATE_CATEGORY" val="custom"/>
  <p:tag name="KSO_WM_TEMPLATE_INDEX" val="20235067"/>
  <p:tag name="KSO_WM_UNIT_LAYERLEVEL" val="1"/>
  <p:tag name="KSO_WM_TAG_VERSION" val="3.0"/>
  <p:tag name="KSO_WM_UNIT_PICTURE_SUBTYPE" val="b"/>
</p:tagLst>
</file>

<file path=ppt/tags/tag15.xml><?xml version="1.0" encoding="utf-8"?>
<p:tagLst xmlns:p="http://schemas.openxmlformats.org/presentationml/2006/main">
  <p:tag name="KSO_WM_DIAGRAM_VIRTUALLY_FRAME" val="{&quot;height&quot;:455.45062827067994,&quot;left&quot;:0.2910236220472441,&quot;top&quot;:83.4,&quot;width&quot;:936.2840944881889}"/>
</p:tagLst>
</file>

<file path=ppt/tags/tag150.xml><?xml version="1.0" encoding="utf-8"?>
<p:tagLst xmlns:p="http://schemas.openxmlformats.org/presentationml/2006/main">
  <p:tag name="KSO_WM_UNIT_VALUE" val="1278*674"/>
  <p:tag name="KSO_WM_UNIT_HIGHLIGHT" val="0"/>
  <p:tag name="KSO_WM_UNIT_COMPATIBLE" val="0"/>
  <p:tag name="KSO_WM_UNIT_DIAGRAM_ISNUMVISUAL" val="0"/>
  <p:tag name="KSO_WM_UNIT_DIAGRAM_ISREFERUNIT" val="0"/>
  <p:tag name="KSO_WM_UNIT_ID" val="custom20235067_1*d*5"/>
  <p:tag name="KSO_WM_TEMPLATE_CATEGORY" val="custom"/>
  <p:tag name="KSO_WM_TEMPLATE_INDEX" val="20235067"/>
  <p:tag name="KSO_WM_UNIT_LAYERLEVEL" val="1"/>
  <p:tag name="KSO_WM_TAG_VERSION" val="3.0"/>
  <p:tag name="KSO_WM_UNIT_PICTURE_SUBTYPE" val="b"/>
</p:tagLst>
</file>

<file path=ppt/tags/tag151.xml><?xml version="1.0" encoding="utf-8"?>
<p:tagLst xmlns:p="http://schemas.openxmlformats.org/presentationml/2006/main">
  <p:tag name="KSO_WM_SLIDE_ID" val="custom20235067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067"/>
  <p:tag name="KSO_WM_SLIDE_TYPE" val="text"/>
  <p:tag name="KSO_WM_SLIDE_SUBTYPE" val="picTxt"/>
  <p:tag name="KSO_WM_SLIDE_SIZE" val="951*521"/>
  <p:tag name="KSO_WM_SLIDE_POSITION" val="0*9"/>
  <p:tag name="KSO_WM_SLIDE_LAYOUT" val="a_d"/>
  <p:tag name="KSO_WM_SLIDE_LAYOUT_CNT" val="1_6"/>
  <p:tag name="KSO_WM_SPECIAL_SOURCE" val="bdnull"/>
  <p:tag name="RESOURCE_RECORD_KEY" val="{&quot;13&quot;:[4695725],&quot;65&quot;:[20235067]}"/>
</p:tagLst>
</file>

<file path=ppt/tags/tag152.xml><?xml version="1.0" encoding="utf-8"?>
<p:tagLst xmlns:p="http://schemas.openxmlformats.org/presentationml/2006/main">
  <p:tag name="KSO_WM_UNIT_VALUE" val="639*620"/>
  <p:tag name="KSO_WM_UNIT_HIGHLIGHT" val="0"/>
  <p:tag name="KSO_WM_UNIT_COMPATIBLE" val="0"/>
  <p:tag name="KSO_WM_UNIT_DIAGRAM_ISNUMVISUAL" val="0"/>
  <p:tag name="KSO_WM_UNIT_DIAGRAM_ISREFERUNIT" val="0"/>
  <p:tag name="KSO_WM_UNIT_ID" val="custom20235098_1*d*4"/>
  <p:tag name="KSO_WM_TEMPLATE_CATEGORY" val="custom"/>
  <p:tag name="KSO_WM_TEMPLATE_INDEX" val="20235098"/>
  <p:tag name="KSO_WM_UNIT_LAYERLEVEL" val="1"/>
  <p:tag name="KSO_WM_TAG_VERSION" val="3.0"/>
  <p:tag name="KSO_WM_UNIT_PICTURE_SUBTYPE" val="b"/>
</p:tagLst>
</file>

<file path=ppt/tags/tag153.xml><?xml version="1.0" encoding="utf-8"?>
<p:tagLst xmlns:p="http://schemas.openxmlformats.org/presentationml/2006/main">
  <p:tag name="KSO_WM_UNIT_VALUE" val="584*1081"/>
  <p:tag name="KSO_WM_UNIT_HIGHLIGHT" val="0"/>
  <p:tag name="KSO_WM_UNIT_COMPATIBLE" val="0"/>
  <p:tag name="KSO_WM_UNIT_DIAGRAM_ISNUMVISUAL" val="0"/>
  <p:tag name="KSO_WM_UNIT_DIAGRAM_ISREFERUNIT" val="0"/>
  <p:tag name="KSO_WM_UNIT_ID" val="custom20235098_1*d*1"/>
  <p:tag name="KSO_WM_TEMPLATE_CATEGORY" val="custom"/>
  <p:tag name="KSO_WM_TEMPLATE_INDEX" val="20235098"/>
  <p:tag name="KSO_WM_UNIT_LAYERLEVEL" val="1"/>
  <p:tag name="KSO_WM_TAG_VERSION" val="3.0"/>
  <p:tag name="KSO_WM_UNIT_PICTURE_SUBTYPE" val="b"/>
</p:tagLst>
</file>

<file path=ppt/tags/tag154.xml><?xml version="1.0" encoding="utf-8"?>
<p:tagLst xmlns:p="http://schemas.openxmlformats.org/presentationml/2006/main">
  <p:tag name="KSO_WM_UNIT_VALUE" val="757*620"/>
  <p:tag name="KSO_WM_UNIT_HIGHLIGHT" val="0"/>
  <p:tag name="KSO_WM_UNIT_COMPATIBLE" val="0"/>
  <p:tag name="KSO_WM_UNIT_DIAGRAM_ISNUMVISUAL" val="0"/>
  <p:tag name="KSO_WM_UNIT_DIAGRAM_ISREFERUNIT" val="0"/>
  <p:tag name="KSO_WM_UNIT_ID" val="custom20235098_1*d*5"/>
  <p:tag name="KSO_WM_TEMPLATE_CATEGORY" val="custom"/>
  <p:tag name="KSO_WM_TEMPLATE_INDEX" val="20235098"/>
  <p:tag name="KSO_WM_UNIT_LAYERLEVEL" val="1"/>
  <p:tag name="KSO_WM_TAG_VERSION" val="3.0"/>
  <p:tag name="KSO_WM_UNIT_PICTURE_SUBTYPE" val="b"/>
</p:tagLst>
</file>

<file path=ppt/tags/tag155.xml><?xml version="1.0" encoding="utf-8"?>
<p:tagLst xmlns:p="http://schemas.openxmlformats.org/presentationml/2006/main">
  <p:tag name="KSO_WM_UNIT_VALUE" val="639*620"/>
  <p:tag name="KSO_WM_UNIT_HIGHLIGHT" val="0"/>
  <p:tag name="KSO_WM_UNIT_COMPATIBLE" val="0"/>
  <p:tag name="KSO_WM_UNIT_DIAGRAM_ISNUMVISUAL" val="0"/>
  <p:tag name="KSO_WM_UNIT_DIAGRAM_ISREFERUNIT" val="0"/>
  <p:tag name="KSO_WM_UNIT_ID" val="custom20235098_1*d*6"/>
  <p:tag name="KSO_WM_TEMPLATE_CATEGORY" val="custom"/>
  <p:tag name="KSO_WM_TEMPLATE_INDEX" val="20235098"/>
  <p:tag name="KSO_WM_UNIT_LAYERLEVEL" val="1"/>
  <p:tag name="KSO_WM_TAG_VERSION" val="3.0"/>
  <p:tag name="KSO_WM_UNIT_PICTURE_SUBTYPE" val="b"/>
</p:tagLst>
</file>

<file path=ppt/tags/tag156.xml><?xml version="1.0" encoding="utf-8"?>
<p:tagLst xmlns:p="http://schemas.openxmlformats.org/presentationml/2006/main">
  <p:tag name="KSO_WM_UNIT_VALUE" val="1304*620"/>
  <p:tag name="KSO_WM_UNIT_HIGHLIGHT" val="0"/>
  <p:tag name="KSO_WM_UNIT_COMPATIBLE" val="0"/>
  <p:tag name="KSO_WM_UNIT_DIAGRAM_ISNUMVISUAL" val="0"/>
  <p:tag name="KSO_WM_UNIT_DIAGRAM_ISREFERUNIT" val="0"/>
  <p:tag name="KSO_WM_UNIT_ID" val="custom20235098_1*d*2"/>
  <p:tag name="KSO_WM_TEMPLATE_CATEGORY" val="custom"/>
  <p:tag name="KSO_WM_TEMPLATE_INDEX" val="20235098"/>
  <p:tag name="KSO_WM_UNIT_LAYERLEVEL" val="1"/>
  <p:tag name="KSO_WM_TAG_VERSION" val="3.0"/>
  <p:tag name="KSO_WM_UNIT_PICTURE_SUBTYPE" val="b"/>
</p:tagLst>
</file>

<file path=ppt/tags/tag157.xml><?xml version="1.0" encoding="utf-8"?>
<p:tagLst xmlns:p="http://schemas.openxmlformats.org/presentationml/2006/main">
  <p:tag name="KSO_WM_UNIT_VALUE" val="517*620"/>
  <p:tag name="KSO_WM_UNIT_HIGHLIGHT" val="0"/>
  <p:tag name="KSO_WM_UNIT_COMPATIBLE" val="0"/>
  <p:tag name="KSO_WM_UNIT_DIAGRAM_ISNUMVISUAL" val="0"/>
  <p:tag name="KSO_WM_UNIT_DIAGRAM_ISREFERUNIT" val="0"/>
  <p:tag name="KSO_WM_UNIT_ID" val="custom20235098_1*d*3"/>
  <p:tag name="KSO_WM_TEMPLATE_CATEGORY" val="custom"/>
  <p:tag name="KSO_WM_TEMPLATE_INDEX" val="20235098"/>
  <p:tag name="KSO_WM_UNIT_LAYERLEVEL" val="1"/>
  <p:tag name="KSO_WM_TAG_VERSION" val="3.0"/>
  <p:tag name="KSO_WM_UNIT_PICTURE_SUBTYPE" val="b"/>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a"/>
  <p:tag name="KSO_WM_UNIT_INDEX" val="1"/>
  <p:tag name="KSO_WM_UNIT_ID" val="custom20235098_1*a*1"/>
  <p:tag name="KSO_WM_TEMPLATE_CATEGORY" val="custom"/>
  <p:tag name="KSO_WM_TEMPLATE_INDEX" val="20235098"/>
  <p:tag name="KSO_WM_UNIT_LAYERLEVEL" val="1"/>
  <p:tag name="KSO_WM_TAG_VERSION" val="3.0"/>
  <p:tag name="KSO_WM_BEAUTIFY_FLAG" val="#wm#"/>
  <p:tag name="KSO_WM_UNIT_ISCONTENTSTITLE" val="0"/>
  <p:tag name="KSO_WM_UNIT_ISNUMDGMTITLE" val="0"/>
  <p:tag name="KSO_WM_UNIT_NOCLEAR" val="0"/>
  <p:tag name="KSO_WM_UNIT_VALUE" val="23"/>
  <p:tag name="KSO_WM_UNIT_PRESET_TEXT" val="单击添加文档标题"/>
  <p:tag name="KSO_WM_UNIT_TEXT_TYPE" val="1"/>
</p:tagLst>
</file>

<file path=ppt/tags/tag15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custom20235098_1*f*1"/>
  <p:tag name="KSO_WM_TEMPLATE_CATEGORY" val="custom"/>
  <p:tag name="KSO_WM_TEMPLATE_INDEX" val="20235098"/>
  <p:tag name="KSO_WM_UNIT_LAYERLEVEL" val="1"/>
  <p:tag name="KSO_WM_TAG_VERSION" val="3.0"/>
  <p:tag name="KSO_WM_UNIT_TEXT_LAYER_COUNT" val="2"/>
  <p:tag name="KSO_WM_UNIT_PRESET_TEXT" val="单击此处输入你的项正文&#10;单击此处添加文本具体内容，简明扼要地阐述您的观点。根据需要可酌情增减文字，以便观者准确地理解您传达的思想。单击此处添加文本具体内容。&#10;单击此处添加文本具体内容，简明扼要地阐述您的观点。根据需要可酌情增减文字，以便观者准确地理解您传达的思想。单击此处添加文本具体内容。"/>
  <p:tag name="KSO_WM_UNIT_TEXT_TYPE" val="1"/>
</p:tagLst>
</file>

<file path=ppt/tags/tag16.xml><?xml version="1.0" encoding="utf-8"?>
<p:tagLst xmlns:p="http://schemas.openxmlformats.org/presentationml/2006/main">
  <p:tag name="KSO_WM_DIAGRAM_VIRTUALLY_FRAME" val="{&quot;height&quot;:455.45062827067994,&quot;left&quot;:0.2910236220472441,&quot;top&quot;:83.4,&quot;width&quot;:936.2840944881889}"/>
</p:tagLst>
</file>

<file path=ppt/tags/tag160.xml><?xml version="1.0" encoding="utf-8"?>
<p:tagLst xmlns:p="http://schemas.openxmlformats.org/presentationml/2006/main">
  <p:tag name="KSO_WM_SLIDE_ID" val="custom20235098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098"/>
  <p:tag name="KSO_WM_SLIDE_TYPE" val="text"/>
  <p:tag name="KSO_WM_SLIDE_SUBTYPE" val="picTxt"/>
  <p:tag name="KSO_WM_SLIDE_SIZE" val="860*460"/>
  <p:tag name="KSO_WM_SLIDE_POSITION" val="50*28"/>
  <p:tag name="KSO_WM_SLIDE_LAYOUT" val="a_d_f"/>
  <p:tag name="KSO_WM_SLIDE_LAYOUT_CNT" val="1_6_1"/>
  <p:tag name="KSO_WM_SPECIAL_SOURCE" val="bdnull"/>
</p:tagLst>
</file>

<file path=ppt/tags/tag161.xml><?xml version="1.0" encoding="utf-8"?>
<p:tagLst xmlns:p="http://schemas.openxmlformats.org/presentationml/2006/main">
  <p:tag name="KSO_WM_DIAGRAM_VIRTUALLY_FRAME" val="{&quot;height&quot;:455.45062827067994,&quot;left&quot;:0.2910236220472441,&quot;top&quot;:83.4,&quot;width&quot;:936.2840944881889}"/>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02_3*l_h_d*1_1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UNIT_VALUE" val="1300*752"/>
  <p:tag name="KSO_WM_DIAGRAM_GROUP_CODE" val="l1-1"/>
  <p:tag name="KSO_WM_UNIT_TYPE" val="l_h_d"/>
  <p:tag name="KSO_WM_UNIT_INDEX" val="1_1_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type&quot;:0},&quot;glow&quot;:{&quot;colorType&quot;:0},&quot;line&quot;:{&quot;solidLine&quot;:{&quot;brightness&quot;:0,&quot;colorType&quot;:1,&quot;foreColorIndex&quot;:5,&quot;transparency&quot;:0.7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PICTURE_SUBTYPE" val="b"/>
  <p:tag name="KSO_WM_DIAGRAM_USE_COLOR_VALUE" val="{&quot;color_scheme&quot;:1,&quot;color_type&quot;:1,&quot;theme_color_indexes&quot;:[5,6,5,6,5,6]}"/>
  <p:tag name="PICID" val="{1903a0e5-5b6c-481b-9ff2-0a7637be3234}"/>
</p:tagLst>
</file>

<file path=ppt/tags/tag16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02_3*l_h_f*1_1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添加文本具体内容，简明扼要地阐述您的观点"/>
  <p:tag name="KSO_WM_UNIT_FILL_TYPE" val="1"/>
  <p:tag name="KSO_WM_UNIT_FILL_FORE_SCHEMECOLOR_INDEX" val="5"/>
  <p:tag name="KSO_WM_UNIT_FILL_FORE_SCHEMECOLOR_INDEX_BRIGHTNESS" val="0"/>
  <p:tag name="KSO_WM_UNIT_TEXT_LAYER_COUNT" val="1"/>
  <p:tag name="KSO_WM_DIAGRAM_USE_COLOR_VALUE" val="{&quot;color_scheme&quot;:1,&quot;color_type&quot;:1,&quot;theme_color_indexes&quot;:[5,6,5,6,5,6]}"/>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02_3*l_h_d*1_2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UNIT_VALUE" val="1300*960"/>
  <p:tag name="KSO_WM_DIAGRAM_GROUP_CODE" val="l1-1"/>
  <p:tag name="KSO_WM_UNIT_TYPE" val="l_h_d"/>
  <p:tag name="KSO_WM_UNIT_INDEX" val="1_2_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type&quot;:0},&quot;glow&quot;:{&quot;colorType&quot;:0},&quot;line&quot;:{&quot;solidLine&quot;:{&quot;brightness&quot;:0,&quot;colorType&quot;:1,&quot;foreColorIndex&quot;:5,&quot;transparency&quot;:0.7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PICTURE_SUBTYPE" val="b"/>
  <p:tag name="KSO_WM_DIAGRAM_USE_COLOR_VALUE" val="{&quot;color_scheme&quot;:1,&quot;color_type&quot;:1,&quot;theme_color_indexes&quot;:[5,6,5,6,5,6]}"/>
  <p:tag name="PICID" val="{f5bfa6f0-12e8-4c5a-ab19-078b2769a3e5}"/>
</p:tagLst>
</file>

<file path=ppt/tags/tag16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2402_3*l_h_f*1_2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添加文本具体内容，简明扼要地阐述您的观点"/>
  <p:tag name="KSO_WM_UNIT_FILL_TYPE" val="1"/>
  <p:tag name="KSO_WM_UNIT_FILL_FORE_SCHEMECOLOR_INDEX" val="5"/>
  <p:tag name="KSO_WM_UNIT_FILL_FORE_SCHEMECOLOR_INDEX_BRIGHTNESS" val="0"/>
  <p:tag name="KSO_WM_UNIT_TEXT_LAYER_COUNT" val="1"/>
  <p:tag name="KSO_WM_DIAGRAM_USE_COLOR_VALUE" val="{&quot;color_scheme&quot;:1,&quot;color_type&quot;:1,&quot;theme_color_indexes&quot;:[5,6,5,6,5,6]}"/>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02_3*l_h_d*1_3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UNIT_VALUE" val="1298*959"/>
  <p:tag name="KSO_WM_DIAGRAM_GROUP_CODE" val="l1-1"/>
  <p:tag name="KSO_WM_UNIT_TYPE" val="l_h_d"/>
  <p:tag name="KSO_WM_UNIT_INDEX" val="1_3_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type&quot;:0},&quot;glow&quot;:{&quot;colorType&quot;:0},&quot;line&quot;:{&quot;solidLine&quot;:{&quot;brightness&quot;:0,&quot;colorType&quot;:1,&quot;foreColorIndex&quot;:5,&quot;transparency&quot;:0.7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PICTURE_SUBTYPE" val="b"/>
  <p:tag name="KSO_WM_DIAGRAM_USE_COLOR_VALUE" val="{&quot;color_scheme&quot;:1,&quot;color_type&quot;:1,&quot;theme_color_indexes&quot;:[5,6,5,6,5,6]}"/>
</p:tagLst>
</file>

<file path=ppt/tags/tag16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2402_3*l_h_f*1_3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添加文本具体内容，简明扼要地阐述您的观点"/>
  <p:tag name="KSO_WM_UNIT_FILL_TYPE" val="1"/>
  <p:tag name="KSO_WM_UNIT_FILL_FORE_SCHEMECOLOR_INDEX" val="5"/>
  <p:tag name="KSO_WM_UNIT_FILL_FORE_SCHEMECOLOR_INDEX_BRIGHTNESS" val="0"/>
  <p:tag name="KSO_WM_UNIT_TEXT_LAYER_COUNT" val="1"/>
  <p:tag name="KSO_WM_DIAGRAM_USE_COLOR_VALUE" val="{&quot;color_scheme&quot;:1,&quot;color_type&quot;:1,&quot;theme_color_indexes&quot;:[5,6,5,6,5,6]}"/>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02_3*l_h_d*1_4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UNIT_VALUE" val="1300*752"/>
  <p:tag name="KSO_WM_DIAGRAM_GROUP_CODE" val="l1-1"/>
  <p:tag name="KSO_WM_UNIT_TYPE" val="l_h_d"/>
  <p:tag name="KSO_WM_UNIT_INDEX" val="1_4_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type&quot;:0},&quot;glow&quot;:{&quot;colorType&quot;:0},&quot;line&quot;:{&quot;solidLine&quot;:{&quot;brightness&quot;:0,&quot;colorType&quot;:1,&quot;foreColorIndex&quot;:5,&quot;transparency&quot;:0.7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PICTURE_SUBTYPE" val="b"/>
  <p:tag name="KSO_WM_DIAGRAM_USE_COLOR_VALUE" val="{&quot;color_scheme&quot;:1,&quot;color_type&quot;:1,&quot;theme_color_indexes&quot;:[5,6,5,6,5,6]}"/>
</p:tagLst>
</file>

<file path=ppt/tags/tag16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2402_3*l_h_f*1_4_1"/>
  <p:tag name="KSO_WM_TEMPLATE_CATEGORY" val="diagram"/>
  <p:tag name="KSO_WM_TEMPLATE_INDEX" val="2023240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275.78786010742186,&quot;left&quot;:47.173381722517846,&quot;top&quot;:102.06957388329693,&quot;width&quot;:678.0955200195312}"/>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文本内容，简明扼要地阐述您的观点"/>
  <p:tag name="KSO_WM_UNIT_FILL_TYPE" val="1"/>
  <p:tag name="KSO_WM_UNIT_FILL_FORE_SCHEMECOLOR_INDEX" val="5"/>
  <p:tag name="KSO_WM_UNIT_FILL_FORE_SCHEMECOLOR_INDEX_BRIGHTNESS" val="0"/>
  <p:tag name="KSO_WM_UNIT_TEXT_LAYER_COUNT" val="1"/>
  <p:tag name="KSO_WM_DIAGRAM_USE_COLOR_VALUE" val="{&quot;color_scheme&quot;:1,&quot;color_type&quot;:1,&quot;theme_color_indexes&quot;:[5,6,5,6,5,6]}"/>
</p:tagLst>
</file>

<file path=ppt/tags/tag17.xml><?xml version="1.0" encoding="utf-8"?>
<p:tagLst xmlns:p="http://schemas.openxmlformats.org/presentationml/2006/main">
  <p:tag name="KSO_WM_DIAGRAM_VIRTUALLY_FRAME" val="{&quot;height&quot;:196.84740157480314,&quot;left&quot;:20.456299212598424,&quot;top&quot;:122.03511811023623,&quot;width&quot;:676.6545669291338}"/>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2411_1*i*1"/>
  <p:tag name="KSO_WM_TEMPLATE_CATEGORY" val="custom"/>
  <p:tag name="KSO_WM_TEMPLATE_INDEX" val="20232411"/>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71.xml><?xml version="1.0" encoding="utf-8"?>
<p:tagLst xmlns:p="http://schemas.openxmlformats.org/presentationml/2006/main">
  <p:tag name="KSO_WM_UNIT_VALUE" val="1903*1780"/>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2411_1*d*1"/>
  <p:tag name="KSO_WM_TEMPLATE_CATEGORY" val="custom"/>
  <p:tag name="KSO_WM_TEMPLATE_INDEX" val="20232411"/>
  <p:tag name="KSO_WM_UNIT_LAYERLEVEL" val="1"/>
  <p:tag name="KSO_WM_TAG_VERSION" val="3.0"/>
  <p:tag name="KSO_WM_BEAUTIFY_FLAG" val="#wm#"/>
  <p:tag name="KSO_WM_UNIT_LINE_FORE_SCHEMECOLOR_INDEX" val="1"/>
  <p:tag name="KSO_WM_UNIT_LINE_FILL_TYPE" val="2"/>
  <p:tag name="KSO_WM_UNIT_USESOURCEFORMAT_APPLY" val="1"/>
  <p:tag name="KSO_WM_UNIT_PICTURE_SUBTYPE" val="a"/>
  <p:tag name="PICID" val="{ea738d2d-2474-4cc5-8dfd-9cc23522c84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2411_1*i*2"/>
  <p:tag name="KSO_WM_TEMPLATE_CATEGORY" val="custom"/>
  <p:tag name="KSO_WM_TEMPLATE_INDEX" val="20232411"/>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73.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2410_1*l_h_f*1_1_1"/>
  <p:tag name="KSO_WM_TEMPLATE_CATEGORY" val="diagram"/>
  <p:tag name="KSO_WM_TEMPLATE_INDEX" val="20232410"/>
  <p:tag name="KSO_WM_UNIT_LAYERLEVEL" val="1_1_1"/>
  <p:tag name="KSO_WM_TAG_VERSION" val="3.0"/>
  <p:tag name="KSO_WM_BEAUTIFY_FLAG" val="#wm#"/>
  <p:tag name="KSO_WM_DIAGRAM_MAX_ITEMCNT" val="4"/>
  <p:tag name="KSO_WM_DIAGRAM_MIN_ITEMCNT" val="2"/>
  <p:tag name="KSO_WM_DIAGRAM_VIRTUALLY_FRAME" val="{&quot;height&quot;:389.86810302734375,&quot;left&quot;:210.1800001537894,&quot;top&quot;:38.640397305225726,&quot;width&quot;:574.665039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添加文本具体内容，简明扼要地阐述您的观点。根据需要可酌情增减文字，以便观者准确地理解您传达的思想，单击此处添加文本具体内容"/>
  <p:tag name="KSO_WM_UNIT_TEXT_FILL_FORE_SCHEMECOLOR_INDEX" val="1"/>
  <p:tag name="KSO_WM_UNIT_TEXT_FILL_TYPE" val="1"/>
  <p:tag name="KSO_WM_UNIT_USESOURCEFORMAT_APPLY" val="1"/>
</p:tagLst>
</file>

<file path=ppt/tags/tag174.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2410_1*l_h_a*1_1_1"/>
  <p:tag name="KSO_WM_TEMPLATE_CATEGORY" val="diagram"/>
  <p:tag name="KSO_WM_TEMPLATE_INDEX" val="20232410"/>
  <p:tag name="KSO_WM_UNIT_LAYERLEVEL" val="1_1_1"/>
  <p:tag name="KSO_WM_TAG_VERSION" val="3.0"/>
  <p:tag name="KSO_WM_BEAUTIFY_FLAG" val="#wm#"/>
  <p:tag name="KSO_WM_DIAGRAM_MAX_ITEMCNT" val="4"/>
  <p:tag name="KSO_WM_DIAGRAM_MIN_ITEMCNT" val="2"/>
  <p:tag name="KSO_WM_DIAGRAM_VIRTUALLY_FRAME" val="{&quot;height&quot;:389.86810302734375,&quot;left&quot;:210.1800001537894,&quot;top&quot;:38.640397305225726,&quot;width&quot;:574.665039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添加项标题"/>
  <p:tag name="KSO_WM_UNIT_TEXT_FILL_FORE_SCHEMECOLOR_INDEX" val="1"/>
  <p:tag name="KSO_WM_UNIT_TEXT_FILL_TYPE" val="1"/>
  <p:tag name="KSO_WM_UNIT_USESOURCEFORMAT_APPLY" val="1"/>
</p:tagLst>
</file>

<file path=ppt/tags/tag17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2410_1*l_h_f*1_2_1"/>
  <p:tag name="KSO_WM_TEMPLATE_CATEGORY" val="diagram"/>
  <p:tag name="KSO_WM_TEMPLATE_INDEX" val="20232410"/>
  <p:tag name="KSO_WM_UNIT_LAYERLEVEL" val="1_1_1"/>
  <p:tag name="KSO_WM_TAG_VERSION" val="3.0"/>
  <p:tag name="KSO_WM_BEAUTIFY_FLAG" val="#wm#"/>
  <p:tag name="KSO_WM_DIAGRAM_MAX_ITEMCNT" val="4"/>
  <p:tag name="KSO_WM_DIAGRAM_MIN_ITEMCNT" val="2"/>
  <p:tag name="KSO_WM_DIAGRAM_VIRTUALLY_FRAME" val="{&quot;height&quot;:389.86810302734375,&quot;left&quot;:210.1800001537894,&quot;top&quot;:38.640397305225726,&quot;width&quot;:574.665039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添加文本具体内容，简明扼要地阐述您的观点。根据需要可酌情增减文字，以便观者准确地理解您传达的思想，单击此处添加文本具体内容"/>
  <p:tag name="KSO_WM_UNIT_TEXT_FILL_FORE_SCHEMECOLOR_INDEX" val="1"/>
  <p:tag name="KSO_WM_UNIT_TEXT_FILL_TYPE" val="1"/>
  <p:tag name="KSO_WM_UNIT_USESOURCEFORMAT_APPLY" val="1"/>
</p:tagLst>
</file>

<file path=ppt/tags/tag176.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2410_1*l_h_a*1_2_1"/>
  <p:tag name="KSO_WM_TEMPLATE_CATEGORY" val="diagram"/>
  <p:tag name="KSO_WM_TEMPLATE_INDEX" val="20232410"/>
  <p:tag name="KSO_WM_UNIT_LAYERLEVEL" val="1_1_1"/>
  <p:tag name="KSO_WM_TAG_VERSION" val="3.0"/>
  <p:tag name="KSO_WM_BEAUTIFY_FLAG" val="#wm#"/>
  <p:tag name="KSO_WM_DIAGRAM_MAX_ITEMCNT" val="4"/>
  <p:tag name="KSO_WM_DIAGRAM_MIN_ITEMCNT" val="2"/>
  <p:tag name="KSO_WM_DIAGRAM_VIRTUALLY_FRAME" val="{&quot;height&quot;:389.86810302734375,&quot;left&quot;:210.1800001537894,&quot;top&quot;:38.640397305225726,&quot;width&quot;:574.665039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添加项标题"/>
  <p:tag name="KSO_WM_UNIT_TEXT_FILL_FORE_SCHEMECOLOR_INDEX" val="1"/>
  <p:tag name="KSO_WM_UNIT_TEXT_FILL_TYPE" val="1"/>
  <p:tag name="KSO_WM_UNIT_USESOURCEFORMAT_APPLY" val="1"/>
</p:tagLst>
</file>

<file path=ppt/tags/tag177.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78.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79.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8.xml><?xml version="1.0" encoding="utf-8"?>
<p:tagLst xmlns:p="http://schemas.openxmlformats.org/presentationml/2006/main">
  <p:tag name="KSO_WM_DIAGRAM_VIRTUALLY_FRAME" val="{&quot;height&quot;:196.84740157480314,&quot;left&quot;:20.456299212598424,&quot;top&quot;:122.03511811023623,&quot;width&quot;:676.6545669291338}"/>
</p:tagLst>
</file>

<file path=ppt/tags/tag180.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81.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LAYOUT" val="a_d_l"/>
  <p:tag name="KSO_WM_SLIDE_LAYOUT_CNT" val="1_1_1"/>
  <p:tag name="KSO_WM_SPECIAL_SOURCE" val="bdnull"/>
  <p:tag name="KSO_WM_SLIDE_TYPE" val="text"/>
  <p:tag name="KSO_WM_SLIDE_SIZE" val="518.283*326.843"/>
  <p:tag name="KSO_WM_SLIDE_POSITION" val="404.208*179.523"/>
  <p:tag name="KSO_WM_ASSIST_SLIDE" val="1"/>
  <p:tag name="KSO_WM_DIAGRAM_GROUP_CODE" val="l1-1"/>
  <p:tag name="KSO_WM_SLIDE_DIAGTYPE" val="l"/>
  <p:tag name="KSO_WM_SLIDE_SUBTYPE" val="picTxt"/>
  <p:tag name="KSO_WM_TEMPLATE_INDEX" val="20232411"/>
  <p:tag name="KSO_WM_TEMPLATE_SUBCATEGORY" val="0"/>
  <p:tag name="KSO_WM_SLIDE_INDEX" val="1"/>
  <p:tag name="KSO_WM_TAG_VERSION" val="3.0"/>
  <p:tag name="KSO_WM_SLIDE_ID" val="custom20232411_1"/>
  <p:tag name="KSO_WM_SLIDE_ITEM_CNT" val="2"/>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4755_1*i*1"/>
  <p:tag name="KSO_WM_TEMPLATE_CATEGORY" val="custom"/>
  <p:tag name="KSO_WM_TEMPLATE_INDEX" val="20234755"/>
  <p:tag name="KSO_WM_UNIT_LAYERLEVEL" val="1"/>
  <p:tag name="KSO_WM_TAG_VERSION" val="3.0"/>
  <p:tag name="KSO_WM_BEAUTIFY_FLAG" val="#wm#"/>
  <p:tag name="KSO_WM_UNIT_FILL_FORE_SCHEMECOLOR_INDEX" val="5"/>
  <p:tag name="KSO_WM_UNIT_FILL_TYPE" val="1"/>
  <p:tag name="KSO_WM_UNIT_TEXT_FILL_FORE_SCHEMECOLOR_INDEX" val="10"/>
  <p:tag name="KSO_WM_UNIT_TEXT_FILL_TYPE" val="1"/>
  <p:tag name="KSO_WM_UNIT_USESOURCEFORMAT_APPLY" val="1"/>
</p:tagLst>
</file>

<file path=ppt/tags/tag183.xml><?xml version="1.0" encoding="utf-8"?>
<p:tagLst xmlns:p="http://schemas.openxmlformats.org/presentationml/2006/main">
  <p:tag name="KSO_WM_UNIT_VALUE" val="1904*1448"/>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4755_1*d*1"/>
  <p:tag name="KSO_WM_TEMPLATE_CATEGORY" val="custom"/>
  <p:tag name="KSO_WM_TEMPLATE_INDEX" val="20234755"/>
  <p:tag name="KSO_WM_UNIT_LAYERLEVEL" val="1"/>
  <p:tag name="KSO_WM_TAG_VERSION" val="3.0"/>
  <p:tag name="KSO_WM_BEAUTIFY_FLAG" val="#wm#"/>
  <p:tag name="KSO_WM_UNIT_PICTURE_SUBTYPE" val="b"/>
  <p:tag name="KSO_WM_UNIT_FILL_FORE_SCHEMECOLOR_INDEX" val="5"/>
  <p:tag name="KSO_WM_UNIT_FILL_TYPE" val="1"/>
  <p:tag name="KSO_WM_UNIT_LINE_FORE_SCHEMECOLOR_INDEX" val="5"/>
  <p:tag name="KSO_WM_UNIT_LINE_FILL_TYPE" val="2"/>
  <p:tag name="KSO_WM_UNIT_USESOURCEFORMAT_APPLY" val="1"/>
</p:tagLst>
</file>

<file path=ppt/tags/tag184.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52_1*l_h_f*1_1_1"/>
  <p:tag name="KSO_WM_TEMPLATE_CATEGORY" val="diagram"/>
  <p:tag name="KSO_WM_TEMPLATE_INDEX" val="20234752"/>
  <p:tag name="KSO_WM_UNIT_LAYERLEVEL" val="1_1_1"/>
  <p:tag name="KSO_WM_TAG_VERSION" val="3.0"/>
  <p:tag name="KSO_WM_BEAUTIFY_FLAG" val="#wm#"/>
  <p:tag name="KSO_WM_DIAGRAM_MAX_ITEMCNT" val="2"/>
  <p:tag name="KSO_WM_DIAGRAM_MIN_ITEMCNT" val="2"/>
  <p:tag name="KSO_WM_DIAGRAM_VIRTUALLY_FRAME" val="{&quot;height&quot;:336.657958984375,&quot;left&quot;:4.6406297386349475,&quot;top&quot;:67.00968192513533,&quot;width&quot;:376.8040161132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以便观者准确地理解您传达的思想。"/>
  <p:tag name="KSO_WM_UNIT_TEXT_FILL_FORE_SCHEMECOLOR_INDEX" val="1"/>
  <p:tag name="KSO_WM_UNIT_TEXT_FILL_TYPE" val="1"/>
  <p:tag name="KSO_WM_UNIT_USESOURCEFORMAT_APPLY" val="1"/>
</p:tagLst>
</file>

<file path=ppt/tags/tag18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52_1*l_h_f*1_2_1"/>
  <p:tag name="KSO_WM_TEMPLATE_CATEGORY" val="diagram"/>
  <p:tag name="KSO_WM_TEMPLATE_INDEX" val="20234752"/>
  <p:tag name="KSO_WM_UNIT_LAYERLEVEL" val="1_1_1"/>
  <p:tag name="KSO_WM_TAG_VERSION" val="3.0"/>
  <p:tag name="KSO_WM_BEAUTIFY_FLAG" val="#wm#"/>
  <p:tag name="KSO_WM_DIAGRAM_MAX_ITEMCNT" val="2"/>
  <p:tag name="KSO_WM_DIAGRAM_MIN_ITEMCNT" val="2"/>
  <p:tag name="KSO_WM_DIAGRAM_VIRTUALLY_FRAME" val="{&quot;height&quot;:336.657958984375,&quot;left&quot;:4.6406297386349475,&quot;top&quot;:67.00968192513533,&quot;width&quot;:376.8040161132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以便观者准确地理解您传达的思想。"/>
  <p:tag name="KSO_WM_UNIT_TEXT_FILL_FORE_SCHEMECOLOR_INDEX" val="1"/>
  <p:tag name="KSO_WM_UNIT_TEXT_FILL_TYPE" val="1"/>
  <p:tag name="KSO_WM_UNIT_USESOURCEFORMAT_APPLY" val="1"/>
</p:tagLst>
</file>

<file path=ppt/tags/tag186.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752_1*l_h_a*1_1_1"/>
  <p:tag name="KSO_WM_TEMPLATE_CATEGORY" val="diagram"/>
  <p:tag name="KSO_WM_TEMPLATE_INDEX" val="20234752"/>
  <p:tag name="KSO_WM_UNIT_LAYERLEVEL" val="1_1_1"/>
  <p:tag name="KSO_WM_TAG_VERSION" val="3.0"/>
  <p:tag name="KSO_WM_BEAUTIFY_FLAG" val="#wm#"/>
  <p:tag name="KSO_WM_DIAGRAM_MAX_ITEMCNT" val="2"/>
  <p:tag name="KSO_WM_DIAGRAM_MIN_ITEMCNT" val="2"/>
  <p:tag name="KSO_WM_DIAGRAM_VIRTUALLY_FRAME" val="{&quot;height&quot;:336.657958984375,&quot;left&quot;:4.6406297386349475,&quot;top&quot;:67.00968192513533,&quot;width&quot;:376.80401611328125}"/>
  <p:tag name="KSO_WM_DIAGRAM_COLOR_MATCH_VALUE" val="{&quot;shape&quot;:{&quot;fill&quot;:{&quot;gradient&quot;:[{&quot;brightness&quot;:0,&quot;colorType&quot;:1,&quot;foreColorIndex&quot;:5,&quot;pos&quot;:0,&quot;transparency&quot;:1},{&quot;brightness&quot;:0,&quot;colorType&quot;:1,&quot;foreColorIndex&quot;:5,&quot;pos&quot;:1,&quot;transparency&quot;:0.699999988079071},{&quot;brightness&quot;:0,&quot;colorType&quot;:1,&quot;foreColorIndex&quot;:5,&quot;pos&quot;:0.7200000286102295,&quot;transparency&quot;:0.87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此处添加标题"/>
  <p:tag name="KSO_WM_UNIT_FILL_TYPE" val="3"/>
  <p:tag name="KSO_WM_UNIT_TEXT_FILL_FORE_SCHEMECOLOR_INDEX" val="1"/>
  <p:tag name="KSO_WM_UNIT_TEXT_FILL_TYPE" val="1"/>
  <p:tag name="KSO_WM_UNIT_USESOURCEFORMAT_APPLY" val="1"/>
</p:tagLst>
</file>

<file path=ppt/tags/tag187.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752_1*l_h_a*1_2_1"/>
  <p:tag name="KSO_WM_TEMPLATE_CATEGORY" val="diagram"/>
  <p:tag name="KSO_WM_TEMPLATE_INDEX" val="20234752"/>
  <p:tag name="KSO_WM_UNIT_LAYERLEVEL" val="1_1_1"/>
  <p:tag name="KSO_WM_TAG_VERSION" val="3.0"/>
  <p:tag name="KSO_WM_BEAUTIFY_FLAG" val="#wm#"/>
  <p:tag name="KSO_WM_DIAGRAM_MAX_ITEMCNT" val="2"/>
  <p:tag name="KSO_WM_DIAGRAM_MIN_ITEMCNT" val="2"/>
  <p:tag name="KSO_WM_DIAGRAM_VIRTUALLY_FRAME" val="{&quot;height&quot;:336.657958984375,&quot;left&quot;:4.6406297386349475,&quot;top&quot;:67.00968192513533,&quot;width&quot;:376.80401611328125}"/>
  <p:tag name="KSO_WM_DIAGRAM_COLOR_MATCH_VALUE" val="{&quot;shape&quot;:{&quot;fill&quot;:{&quot;gradient&quot;:[{&quot;brightness&quot;:0,&quot;colorType&quot;:1,&quot;foreColorIndex&quot;:5,&quot;pos&quot;:0,&quot;transparency&quot;:1},{&quot;brightness&quot;:0,&quot;colorType&quot;:1,&quot;foreColorIndex&quot;:5,&quot;pos&quot;:1,&quot;transparency&quot;:0.699999988079071},{&quot;brightness&quot;:0,&quot;colorType&quot;:1,&quot;foreColorIndex&quot;:5,&quot;pos&quot;:0.7200000286102295,&quot;transparency&quot;:0.87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此处添加标题"/>
  <p:tag name="KSO_WM_UNIT_FILL_TYPE" val="3"/>
  <p:tag name="KSO_WM_UNIT_TEXT_FILL_FORE_SCHEMECOLOR_INDEX" val="1"/>
  <p:tag name="KSO_WM_UNIT_TEXT_FILL_TYPE" val="1"/>
  <p:tag name="KSO_WM_UNIT_USESOURCEFORMAT_APPLY" val="1"/>
</p:tagLst>
</file>

<file path=ppt/tags/tag188.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89.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9.xml><?xml version="1.0" encoding="utf-8"?>
<p:tagLst xmlns:p="http://schemas.openxmlformats.org/presentationml/2006/main">
  <p:tag name="KSO_WM_DIAGRAM_VIRTUALLY_FRAME" val="{&quot;height&quot;:196.84740157480314,&quot;left&quot;:20.456299212598424,&quot;top&quot;:122.03511811023623,&quot;width&quot;:676.6545669291338}"/>
</p:tagLst>
</file>

<file path=ppt/tags/tag190.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91.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92.xml><?xml version="1.0" encoding="utf-8"?>
<p:tagLst xmlns:p="http://schemas.openxmlformats.org/presentationml/2006/main">
  <p:tag name="KSO_WM_SLIDE_ID" val="custom20234755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custom"/>
  <p:tag name="KSO_WM_TEMPLATE_INDEX" val="20234755"/>
  <p:tag name="KSO_WM_SLIDE_TYPE" val="text"/>
  <p:tag name="KSO_WM_SLIDE_SUBTYPE" val="picTxt"/>
  <p:tag name="KSO_WM_SLIDE_SIZE" val="376.804*302.036"/>
  <p:tag name="KSO_WM_SLIDE_POSITION" val="68.9882*180.078"/>
  <p:tag name="KSO_WM_SLIDE_LAYOUT" val="a_d_l"/>
  <p:tag name="KSO_WM_SLIDE_LAYOUT_CNT" val="1_1_1"/>
  <p:tag name="KSO_WM_SPECIAL_SOURCE" val="bdnull"/>
  <p:tag name="KSO_WM_DIAGRAM_GROUP_CODE" val="l1-1"/>
  <p:tag name="KSO_WM_SLIDE_DIAGTYPE" val="l"/>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2423_1*i*1"/>
  <p:tag name="KSO_WM_TEMPLATE_CATEGORY" val="custom"/>
  <p:tag name="KSO_WM_TEMPLATE_INDEX" val="20232423"/>
  <p:tag name="KSO_WM_UNIT_LAYERLEVEL" val="1"/>
  <p:tag name="KSO_WM_TAG_VERSION" val="3.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d"/>
  <p:tag name="KSO_WM_UNIT_INDEX" val="1"/>
  <p:tag name="KSO_WM_UNIT_ID" val="custom20232423_1*d*1"/>
  <p:tag name="KSO_WM_TEMPLATE_CATEGORY" val="custom"/>
  <p:tag name="KSO_WM_TEMPLATE_INDEX" val="20232423"/>
  <p:tag name="KSO_WM_UNIT_LAYERLEVEL" val="1"/>
  <p:tag name="KSO_WM_TAG_VERSION" val="3.0"/>
  <p:tag name="KSO_WM_BEAUTIFY_FLAG" val="#wm#"/>
  <p:tag name="KSO_WM_UNIT_VALUE" val="1904*1834"/>
  <p:tag name="KSO_WM_UNIT_PICTURE_SUBTYPE" val="b"/>
</p:tagLst>
</file>

<file path=ppt/tags/tag19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60"/>
  <p:tag name="KSO_WM_UNIT_HIGHLIGHT" val="0"/>
  <p:tag name="KSO_WM_UNIT_COMPATIBLE" val="0"/>
  <p:tag name="KSO_WM_UNIT_DIAGRAM_ISNUMVISUAL" val="0"/>
  <p:tag name="KSO_WM_UNIT_DIAGRAM_ISREFERUNIT" val="0"/>
  <p:tag name="KSO_WM_UNIT_TYPE" val="c_f"/>
  <p:tag name="KSO_WM_UNIT_INDEX" val="1_1"/>
  <p:tag name="KSO_WM_UNIT_ID" val="custom20232423_1*c_f*1_1"/>
  <p:tag name="KSO_WM_TEMPLATE_CATEGORY" val="custom"/>
  <p:tag name="KSO_WM_TEMPLATE_INDEX" val="20232423"/>
  <p:tag name="KSO_WM_UNIT_LAYERLEVEL" val="1_1"/>
  <p:tag name="KSO_WM_TAG_VERSION" val="3.0"/>
  <p:tag name="KSO_WM_DIAGRAM_MAX_ITEMCNT" val="4"/>
  <p:tag name="KSO_WM_DIAGRAM_MIN_ITEMCNT" val="1"/>
  <p:tag name="KSO_WM_DIAGRAM_VIRTUALLY_FRAME" val="{&quot;height&quot;:368.54229736328125,&quot;left&quot;:16.633466647891556,&quot;top&quot;:129.0571977750523,&quot;width&quot;:413.85818481445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
  <p:tag name="KSO_WM_UNIT_TEXT_FILL_TYPE" val="1"/>
  <p:tag name="KSO_WM_UNIT_TEXT_LAYER_COUNT" val="1"/>
  <p:tag name="KSO_WM_BEAUTIFY_FLAG" val="#wm#"/>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单击此处添加文本具体内容，简明扼要地阐述您的观点。"/>
</p:tagLst>
</file>

<file path=ppt/tags/tag196.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16"/>
  <p:tag name="KSO_WM_UNIT_HIGHLIGHT" val="0"/>
  <p:tag name="KSO_WM_UNIT_COMPATIBLE" val="0"/>
  <p:tag name="KSO_WM_UNIT_DIAGRAM_ISNUMVISUAL" val="0"/>
  <p:tag name="KSO_WM_UNIT_DIAGRAM_ISREFERUNIT" val="0"/>
  <p:tag name="KSO_WM_UNIT_TYPE" val="c_a"/>
  <p:tag name="KSO_WM_UNIT_INDEX" val="1_1"/>
  <p:tag name="KSO_WM_UNIT_ID" val="custom20232423_1*c_a*1_1"/>
  <p:tag name="KSO_WM_TEMPLATE_CATEGORY" val="custom"/>
  <p:tag name="KSO_WM_TEMPLATE_INDEX" val="20232423"/>
  <p:tag name="KSO_WM_UNIT_LAYERLEVEL" val="1_1"/>
  <p:tag name="KSO_WM_TAG_VERSION" val="3.0"/>
  <p:tag name="KSO_WM_DIAGRAM_MAX_ITEMCNT" val="4"/>
  <p:tag name="KSO_WM_DIAGRAM_MIN_ITEMCNT" val="1"/>
  <p:tag name="KSO_WM_DIAGRAM_VIRTUALLY_FRAME" val="{&quot;height&quot;:368.54229736328125,&quot;left&quot;:16.633466647891556,&quot;top&quot;:129.0571977750523,&quot;width&quot;:413.85818481445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
  <p:tag name="KSO_WM_UNIT_TEXT_FILL_TYPE" val="1"/>
  <p:tag name="KSO_WM_BEAUTIFY_FLAG" val="#wm#"/>
  <p:tag name="KSO_WM_UNIT_PRESET_TEXT" val="单击此处添加标题"/>
</p:tagLst>
</file>

<file path=ppt/tags/tag197.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98.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199.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xml><?xml version="1.0" encoding="utf-8"?>
<p:tagLst xmlns:p="http://schemas.openxmlformats.org/presentationml/2006/main">
  <p:tag name="KSO_WM_DIAGRAM_VIRTUALLY_FRAME" val="{&quot;height&quot;:455.45062827067994,&quot;left&quot;:0.2910236220472441,&quot;top&quot;:83.4,&quot;width&quot;:936.2840944881889}"/>
</p:tagLst>
</file>

<file path=ppt/tags/tag20.xml><?xml version="1.0" encoding="utf-8"?>
<p:tagLst xmlns:p="http://schemas.openxmlformats.org/presentationml/2006/main">
  <p:tag name="KSO_WM_DIAGRAM_VIRTUALLY_FRAME" val="{&quot;height&quot;:196.84740157480314,&quot;left&quot;:20.456299212598424,&quot;top&quot;:122.03511811023623,&quot;width&quot;:676.6545669291338}"/>
</p:tagLst>
</file>

<file path=ppt/tags/tag200.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01.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340.157*239.584"/>
  <p:tag name="KSO_WM_SLIDE_POSITION" val="53.4751*216.572"/>
  <p:tag name="KSO_WM_SLIDE_LAYOUT" val="a_d_c"/>
  <p:tag name="KSO_WM_SLIDE_LAYOUT_CNT" val="1_1_1"/>
  <p:tag name="KSO_WM_SPECIAL_SOURCE" val="bdnull"/>
  <p:tag name="KSO_WM_TEMPLATE_INDEX" val="20232423"/>
  <p:tag name="KSO_WM_TEMPLATE_SUBCATEGORY" val="0"/>
  <p:tag name="KSO_WM_SLIDE_INDEX" val="1"/>
  <p:tag name="KSO_WM_TAG_VERSION" val="3.0"/>
  <p:tag name="KSO_WM_SLIDE_ID" val="custom20232423_1"/>
  <p:tag name="KSO_WM_SLIDE_ITEM_CNT" val="0"/>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1853_1*d*1"/>
  <p:tag name="KSO_WM_TEMPLATE_CATEGORY" val="custom"/>
  <p:tag name="KSO_WM_TEMPLATE_INDEX" val="20231853"/>
  <p:tag name="KSO_WM_UNIT_LAYERLEVEL" val="1"/>
  <p:tag name="KSO_WM_TAG_VERSION" val="3.0"/>
  <p:tag name="KSO_WM_BEAUTIFY_FLAG" val="#wm#"/>
  <p:tag name="KSO_WM_UNIT_VALUE" val="1908*1342"/>
  <p:tag name="KSO_WM_UNIT_TYPE" val="d"/>
  <p:tag name="KSO_WM_UNIT_INDEX" val="1"/>
  <p:tag name="KSO_WM_UNIT_PICTURE_SUBTYPE" val="a"/>
  <p:tag name="KSO_WM_UNIT_FILL_FORE_SCHEMECOLOR_INDEX" val="5"/>
  <p:tag name="KSO_WM_UNIT_FILL_TYPE" val="1"/>
  <p:tag name="KSO_WM_UNIT_USESOURCEFORMAT_APPLY" val="1"/>
</p:tagLst>
</file>

<file path=ppt/tags/tag203.xml><?xml version="1.0" encoding="utf-8"?>
<p:tagLst xmlns:p="http://schemas.openxmlformats.org/presentationml/2006/main">
  <p:tag name="KSO_WM_DIAGRAM_VIRTUALLY_FRAME" val="{&quot;height&quot;:337.3044097900391,&quot;left&quot;:317.01873710572255,&quot;top&quot;:122.05,&quot;width&quot;:373.8500061035156}"/>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3274_2*l_h_f*1_1_1"/>
  <p:tag name="KSO_WM_TEMPLATE_CATEGORY" val="diagram"/>
  <p:tag name="KSO_WM_TEMPLATE_INDEX" val="20233274"/>
  <p:tag name="KSO_WM_UNIT_LAYERLEVEL" val="1_1_1"/>
  <p:tag name="KSO_WM_TAG_VERSION" val="3.0"/>
  <p:tag name="KSO_WM_UNIT_VALUE" val="100"/>
  <p:tag name="KSO_WM_DIAGRAM_MAX_ITEMCNT" val="3"/>
  <p:tag name="KSO_WM_DIAGRAM_MIN_ITEMCNT" val="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 name="KSO_WM_UNIT_TEXT_FILL_FORE_SCHEMECOLOR_INDEX" val="1"/>
  <p:tag name="KSO_WM_UNIT_TEXT_FILL_TYPE" val="1"/>
  <p:tag name="KSO_WM_UNIT_USESOURCEFORMAT_APPLY" val="1"/>
</p:tagLst>
</file>

<file path=ppt/tags/tag204.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05.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06.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07.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08.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16"/>
  <p:tag name="KSO_WM_UNIT_HIGHLIGHT" val="0"/>
  <p:tag name="KSO_WM_UNIT_COMPATIBLE" val="0"/>
  <p:tag name="KSO_WM_UNIT_DIAGRAM_ISNUMVISUAL" val="0"/>
  <p:tag name="KSO_WM_UNIT_DIAGRAM_ISREFERUNIT" val="0"/>
  <p:tag name="KSO_WM_UNIT_TYPE" val="c_a"/>
  <p:tag name="KSO_WM_UNIT_INDEX" val="1_1"/>
  <p:tag name="KSO_WM_UNIT_ID" val="custom20232423_1*c_a*1_1"/>
  <p:tag name="KSO_WM_TEMPLATE_CATEGORY" val="custom"/>
  <p:tag name="KSO_WM_TEMPLATE_INDEX" val="20232423"/>
  <p:tag name="KSO_WM_UNIT_LAYERLEVEL" val="1_1"/>
  <p:tag name="KSO_WM_TAG_VERSION" val="3.0"/>
  <p:tag name="KSO_WM_DIAGRAM_MAX_ITEMCNT" val="4"/>
  <p:tag name="KSO_WM_DIAGRAM_MIN_ITEMCNT" val="1"/>
  <p:tag name="KSO_WM_DIAGRAM_VIRTUALLY_FRAME" val="{&quot;height&quot;:368.54229736328125,&quot;left&quot;:16.633466647891556,&quot;top&quot;:129.0571977750523,&quot;width&quot;:413.85818481445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
  <p:tag name="KSO_WM_UNIT_TEXT_FILL_TYPE" val="1"/>
  <p:tag name="KSO_WM_BEAUTIFY_FLAG" val="#wm#"/>
  <p:tag name="KSO_WM_UNIT_PRESET_TEXT" val="单击此处添加标题"/>
</p:tagLst>
</file>

<file path=ppt/tags/tag209.xml><?xml version="1.0" encoding="utf-8"?>
<p:tagLst xmlns:p="http://schemas.openxmlformats.org/presentationml/2006/main">
  <p:tag name="KSO_WM_SLIDE_ID" val="custom20231853_1"/>
  <p:tag name="KSO_WM_TEMPLATE_SUBCATEGORY" val="0"/>
  <p:tag name="KSO_WM_TEMPLATE_MASTER_TYPE" val="0"/>
  <p:tag name="KSO_WM_TEMPLATE_COLOR_TYPE" val="0"/>
  <p:tag name="KSO_WM_SLIDE_ITEM_CNT" val="2"/>
  <p:tag name="KSO_WM_SLIDE_INDEX" val="1"/>
  <p:tag name="KSO_WM_TAG_VERSION" val="3.0"/>
  <p:tag name="KSO_WM_BEAUTIFY_FLAG" val="#wm#"/>
  <p:tag name="KSO_WM_TEMPLATE_CATEGORY" val="custom"/>
  <p:tag name="KSO_WM_TEMPLATE_INDEX" val="20231853"/>
  <p:tag name="KSO_WM_SLIDE_TYPE" val="text"/>
  <p:tag name="KSO_WM_SLIDE_SUBTYPE" val="picTxt"/>
  <p:tag name="KSO_WM_SLIDE_SIZE" val="373.85*286.4"/>
  <p:tag name="KSO_WM_SLIDE_POSITION" val="494.4*181.4"/>
  <p:tag name="KSO_WM_SLIDE_LAYOUT" val="a_d_l"/>
  <p:tag name="KSO_WM_SLIDE_LAYOUT_CNT" val="1_1_1"/>
  <p:tag name="KSO_WM_SPECIAL_SOURCE" val="bdnull"/>
  <p:tag name="KSO_WM_DIAGRAM_GROUP_CODE" val="l1-1"/>
  <p:tag name="KSO_WM_SLIDE_DIAGTYPE" val="l"/>
</p:tagLst>
</file>

<file path=ppt/tags/tag21.xml><?xml version="1.0" encoding="utf-8"?>
<p:tagLst xmlns:p="http://schemas.openxmlformats.org/presentationml/2006/main">
  <p:tag name="KSO_WM_DIAGRAM_VIRTUALLY_FRAME" val="{&quot;height&quot;:455.45062827067994,&quot;left&quot;:0.2910236220472441,&quot;top&quot;:83.4,&quot;width&quot;:936.2840944881889}"/>
</p:tagLst>
</file>

<file path=ppt/tags/tag210.xml><?xml version="1.0" encoding="utf-8"?>
<p:tagLst xmlns:p="http://schemas.openxmlformats.org/presentationml/2006/main">
  <p:tag name="KSO_WM_DIAGRAM_VIRTUALLY_FRAME" val="{&quot;height&quot;:455.45062827067994,&quot;left&quot;:0.2910236220472441,&quot;top&quot;:83.4,&quot;width&quot;:936.2840944881889}"/>
</p:tagLst>
</file>

<file path=ppt/tags/tag211.xml><?xml version="1.0" encoding="utf-8"?>
<p:tagLst xmlns:p="http://schemas.openxmlformats.org/presentationml/2006/main">
  <p:tag name="KSO_WM_DIAGRAM_VIRTUALLY_FRAME" val="{&quot;height&quot;:236.15,&quot;left&quot;:69,&quot;top&quot;:99.35,&quot;width&quot;:356.05}"/>
</p:tagLst>
</file>

<file path=ppt/tags/tag212.xml><?xml version="1.0" encoding="utf-8"?>
<p:tagLst xmlns:p="http://schemas.openxmlformats.org/presentationml/2006/main">
  <p:tag name="KSO_WM_DIAGRAM_VIRTUALLY_FRAME" val="{&quot;height&quot;:236.15,&quot;left&quot;:69,&quot;top&quot;:99.35,&quot;width&quot;:356.05}"/>
</p:tagLst>
</file>

<file path=ppt/tags/tag213.xml><?xml version="1.0" encoding="utf-8"?>
<p:tagLst xmlns:p="http://schemas.openxmlformats.org/presentationml/2006/main">
  <p:tag name="KSO_WM_DIAGRAM_VIRTUALLY_FRAME" val="{&quot;height&quot;:236.15,&quot;left&quot;:69,&quot;top&quot;:99.35,&quot;width&quot;:356.05}"/>
</p:tagLst>
</file>

<file path=ppt/tags/tag214.xml><?xml version="1.0" encoding="utf-8"?>
<p:tagLst xmlns:p="http://schemas.openxmlformats.org/presentationml/2006/main">
  <p:tag name="PICID" val="{5c014cdd-bdd2-46d1-93eb-255035426070}"/>
</p:tagLst>
</file>

<file path=ppt/tags/tag215.xml><?xml version="1.0" encoding="utf-8"?>
<p:tagLst xmlns:p="http://schemas.openxmlformats.org/presentationml/2006/main">
  <p:tag name="PICID" val="{3d585980-cc32-47b2-a6f3-26baf3586df8}"/>
</p:tagLst>
</file>

<file path=ppt/tags/tag216.xml><?xml version="1.0" encoding="utf-8"?>
<p:tagLst xmlns:p="http://schemas.openxmlformats.org/presentationml/2006/main">
  <p:tag name="PICID" val="{e462b1b4-62aa-4565-900c-314e0be9ec8b}"/>
</p:tagLst>
</file>

<file path=ppt/tags/tag217.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18.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19.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2.xml><?xml version="1.0" encoding="utf-8"?>
<p:tagLst xmlns:p="http://schemas.openxmlformats.org/presentationml/2006/main">
  <p:tag name="KSO_WM_DIAGRAM_VIRTUALLY_FRAME" val="{&quot;height&quot;:455.45062827067994,&quot;left&quot;:0.2910236220472441,&quot;top&quot;:83.4,&quot;width&quot;:936.2840944881889}"/>
</p:tagLst>
</file>

<file path=ppt/tags/tag220.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21.xml><?xml version="1.0" encoding="utf-8"?>
<p:tagLst xmlns:p="http://schemas.openxmlformats.org/presentationml/2006/main">
  <p:tag name="KSO_WM_UNIT_VALUE" val="1904*3390"/>
  <p:tag name="KSO_WM_UNIT_HIGHLIGHT" val="0"/>
  <p:tag name="KSO_WM_UNIT_COMPATIBLE" val="0"/>
  <p:tag name="KSO_WM_UNIT_DIAGRAM_ISNUMVISUAL" val="0"/>
  <p:tag name="KSO_WM_UNIT_DIAGRAM_ISREFERUNIT" val="0"/>
  <p:tag name="KSO_WM_UNIT_TYPE" val="d"/>
  <p:tag name="KSO_WM_UNIT_INDEX" val="1"/>
  <p:tag name="KSO_WM_UNIT_ID" val="custom20231189_1*d*1"/>
  <p:tag name="KSO_WM_TEMPLATE_CATEGORY" val="custom"/>
  <p:tag name="KSO_WM_TEMPLATE_INDEX" val="20231189"/>
  <p:tag name="KSO_WM_UNIT_LAYERLEVEL" val="1"/>
  <p:tag name="KSO_WM_TAG_VERSION" val="3.0"/>
  <p:tag name="KSO_WM_BEAUTIFY_FLAG" val="#wm#"/>
  <p:tag name="KSO_WM_UNIT_PICTURE_SUBTYPE" val="a"/>
</p:tagLst>
</file>

<file path=ppt/tags/tag22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TYPE" val="i"/>
  <p:tag name="KSO_WM_UNIT_INDEX" val="1"/>
  <p:tag name="KSO_WM_UNIT_ID" val="custom20231189_1*i*1"/>
  <p:tag name="KSO_WM_TEMPLATE_CATEGORY" val="custom"/>
  <p:tag name="KSO_WM_TEMPLATE_INDEX" val="20231189"/>
  <p:tag name="KSO_WM_UNIT_LAYERLEVEL" val="1"/>
  <p:tag name="KSO_WM_TAG_VERSION" val="3.0"/>
  <p:tag name="KSO_WM_BEAUTIFY_FLAG" val="#wm#"/>
</p:tagLst>
</file>

<file path=ppt/tags/tag223.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1189_1*a*1"/>
  <p:tag name="KSO_WM_TEMPLATE_CATEGORY" val="custom"/>
  <p:tag name="KSO_WM_TEMPLATE_INDEX" val="20231189"/>
  <p:tag name="KSO_WM_UNIT_LAYERLEVEL" val="1"/>
  <p:tag name="KSO_WM_TAG_VERSION" val="3.0"/>
  <p:tag name="KSO_WM_BEAUTIFY_FLAG" val="#wm#"/>
  <p:tag name="KSO_WM_UNIT_PRESET_TEXT" val="单击添加标题"/>
  <p:tag name="KSO_WM_UNIT_TEXT_TYPE" val="1"/>
</p:tagLst>
</file>

<file path=ppt/tags/tag224.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b"/>
  <p:tag name="KSO_WM_UNIT_INDEX" val="1"/>
  <p:tag name="KSO_WM_UNIT_ID" val="custom20231189_1*b*1"/>
  <p:tag name="KSO_WM_TEMPLATE_CATEGORY" val="custom"/>
  <p:tag name="KSO_WM_TEMPLATE_INDEX" val="20231189"/>
  <p:tag name="KSO_WM_UNIT_LAYERLEVEL" val="1"/>
  <p:tag name="KSO_WM_TAG_VERSION" val="3.0"/>
  <p:tag name="KSO_WM_BEAUTIFY_FLAG" val="#wm#"/>
  <p:tag name="KSO_WM_UNIT_VALUE" val="28"/>
  <p:tag name="KSO_WM_UNIT_PRESET_TEXT" val="单击此处添加副标题"/>
  <p:tag name="KSO_WM_UNIT_TEXT_TYPE" val="1"/>
</p:tagLst>
</file>

<file path=ppt/tags/tag22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189_1*f*1"/>
  <p:tag name="KSO_WM_TEMPLATE_CATEGORY" val="custom"/>
  <p:tag name="KSO_WM_TEMPLATE_INDEX" val="20231189"/>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输入你的项正文,文字是您思想的提炼， 请尽量言简意赅的阐述观点此处输入你的正文,文字是您思想的提炼请尽量言简意赅的阐述观点此处输入你的项正文,文字是您思想的提炼，请尽量言简意赅的阐述观点&#10;"/>
  <p:tag name="KSO_WM_UNIT_TEXT_TYPE" val="1"/>
  <p:tag name="KSO_WM_UNIT_TEXT_LAYER_COUNT" val="1"/>
</p:tagLst>
</file>

<file path=ppt/tags/tag226.xml><?xml version="1.0" encoding="utf-8"?>
<p:tagLst xmlns:p="http://schemas.openxmlformats.org/presentationml/2006/main">
  <p:tag name="KSO_WM_BEAUTIFY_FLAG" val="#wm#"/>
  <p:tag name="KSO_WM_TEMPLATE_CATEGORY" val="custom"/>
  <p:tag name="KSO_WM_TEMPLATE_INDEX" val="20231189"/>
  <p:tag name="KSO_WM_SPECIAL_SOURCE" val="bdnull"/>
  <p:tag name="KSO_WM_SLIDE_ID" val="custom20231189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961*540"/>
  <p:tag name="KSO_WM_SLIDE_POSITION" val="-1*0"/>
  <p:tag name="KSO_WM_TAG_VERSION" val="3.0"/>
  <p:tag name="KSO_WM_SLIDE_LAYOUT" val="a_b_d_f"/>
  <p:tag name="KSO_WM_SLIDE_LAYOUT_CNT" val="1_1_1_1"/>
</p:tagLst>
</file>

<file path=ppt/tags/tag227.xml><?xml version="1.0" encoding="utf-8"?>
<p:tagLst xmlns:p="http://schemas.openxmlformats.org/presentationml/2006/main">
  <p:tag name="KSO_WM_UNIT_PLACING_PICTURE_USER_VIEWPORT" val="{&quot;height&quot;:8100,&quot;width&quot;:6075}"/>
</p:tagLst>
</file>

<file path=ppt/tags/tag228.xml><?xml version="1.0" encoding="utf-8"?>
<p:tagLst xmlns:p="http://schemas.openxmlformats.org/presentationml/2006/main">
  <p:tag name="KSO_WM_UNIT_VALUE" val="1903*3384"/>
  <p:tag name="KSO_WM_UNIT_HIGHLIGHT" val="0"/>
  <p:tag name="KSO_WM_UNIT_COMPATIBLE" val="0"/>
  <p:tag name="KSO_WM_UNIT_DIAGRAM_ISNUMVISUAL" val="0"/>
  <p:tag name="KSO_WM_UNIT_DIAGRAM_ISREFERUNIT" val="0"/>
  <p:tag name="KSO_WM_UNIT_TYPE" val="d"/>
  <p:tag name="KSO_WM_UNIT_INDEX" val="1"/>
  <p:tag name="KSO_WM_UNIT_ID" val="custom20232453_1*d*1"/>
  <p:tag name="KSO_WM_TEMPLATE_CATEGORY" val="custom"/>
  <p:tag name="KSO_WM_TEMPLATE_INDEX" val="20232453"/>
  <p:tag name="KSO_WM_UNIT_LAYERLEVEL" val="1"/>
  <p:tag name="KSO_WM_TAG_VERSION" val="3.0"/>
  <p:tag name="KSO_WM_BEAUTIFY_FLAG" val="#wm#"/>
  <p:tag name="KSO_WM_UNIT_PICTURE_SUBTYPE" val="a"/>
  <p:tag name="KSO_WM_DIAGRAM_GROUP_CODE" val="l1-1"/>
  <p:tag name="KSO_WM_UNIT_LINE_FORE_SCHEMECOLOR_INDEX" val="1"/>
  <p:tag name="KSO_WM_UNIT_LINE_FILL_TYPE" val="2"/>
  <p:tag name="KSO_WM_UNIT_USESOURCEFORMAT_APPLY" val="1"/>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2453_1*i*1"/>
  <p:tag name="KSO_WM_TEMPLATE_CATEGORY" val="custom"/>
  <p:tag name="KSO_WM_TEMPLATE_INDEX" val="20232453"/>
  <p:tag name="KSO_WM_UNIT_LAYERLEVEL" val="1"/>
  <p:tag name="KSO_WM_TAG_VERSION" val="3.0"/>
  <p:tag name="KSO_WM_BEAUTIFY_FLAG" val="#wm#"/>
  <p:tag name="KSO_WM_DIAGRAM_GROUP_CODE" val="l1-1"/>
  <p:tag name="KSO_WM_UNIT_FILL_FORE_SCHEMECOLOR_INDEX" val="5"/>
  <p:tag name="KSO_WM_UNIT_TEXT_FILL_FORE_SCHEMECOLOR_INDEX" val="2"/>
  <p:tag name="KSO_WM_UNIT_TEXT_FILL_TYPE" val="1"/>
  <p:tag name="KSO_WM_UNIT_USESOURCEFORMAT_APPLY" val="1"/>
</p:tagLst>
</file>

<file path=ppt/tags/tag23.xml><?xml version="1.0" encoding="utf-8"?>
<p:tagLst xmlns:p="http://schemas.openxmlformats.org/presentationml/2006/main">
  <p:tag name="KSO_WM_DIAGRAM_VIRTUALLY_FRAME" val="{&quot;height&quot;:455.45062827067994,&quot;left&quot;:0.2910236220472441,&quot;top&quot;:83.4,&quot;width&quot;:936.2840944881889}"/>
</p:tagLst>
</file>

<file path=ppt/tags/tag230.xml><?xml version="1.0" encoding="utf-8"?>
<p:tagLst xmlns:p="http://schemas.openxmlformats.org/presentationml/2006/main">
  <p:tag name="KSO_WM_UNIT_ISCONTENTSTITLE" val="0"/>
  <p:tag name="KSO_WM_UNIT_ISNUMDGMTITLE" val="0"/>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TEMPLATE_CATEGORY" val="custom"/>
  <p:tag name="KSO_WM_UNIT_LAYERLEVEL" val="1"/>
  <p:tag name="KSO_WM_TAG_VERSION" val="3.0"/>
  <p:tag name="KSO_WM_BEAUTIFY_FLAG" val="#wm#"/>
  <p:tag name="KSO_WM_TEMPLATE_INDEX" val="20232453"/>
  <p:tag name="KSO_WM_UNIT_ID" val="custom20232453_1*a*1"/>
  <p:tag name="KSO_WM_UNIT_PRESET_TEXT" val="单击此处添加标题"/>
  <p:tag name="KSO_WM_UNIT_TEXT_TYPE" val="1"/>
  <p:tag name="KSO_WM_DIAGRAM_GROUP_CODE" val="l1-1"/>
  <p:tag name="KSO_WM_UNIT_TEXT_FILL_FORE_SCHEMECOLOR_INDEX" val="2"/>
  <p:tag name="KSO_WM_UNIT_TEXT_FILL_TYPE" val="1"/>
  <p:tag name="KSO_WM_UNIT_USESOURCEFORMAT_APPLY" val="1"/>
</p:tagLst>
</file>

<file path=ppt/tags/tag23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56_1*l_h_f*1_1_1"/>
  <p:tag name="KSO_WM_TEMPLATE_CATEGORY" val="diagram"/>
  <p:tag name="KSO_WM_TEMPLATE_INDEX" val="2023245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1"/>
  <p:tag name="KSO_WM_DIAGRAM_MIN_ITEMCNT" val="1"/>
  <p:tag name="KSO_WM_DIAGRAM_VIRTUALLY_FRAME" val="{&quot;height&quot;:78.74008178710938,&quot;left&quot;:12.462556003360305,&quot;top&quot;:268.8788567442406,&quot;width&quot;:671.43744399663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项正文，文字是思想的提炼，请言简意赅的阐述观点"/>
  <p:tag name="KSO_WM_UNIT_TEXT_FILL_FORE_SCHEMECOLOR_INDEX" val="1"/>
  <p:tag name="KSO_WM_UNIT_TEXT_FILL_TYPE" val="1"/>
  <p:tag name="KSO_WM_UNIT_TEXT_TYPE" val="1"/>
  <p:tag name="KSO_WM_UNIT_USESOURCEFORMAT_APPLY" val="1"/>
</p:tagLst>
</file>

<file path=ppt/tags/tag23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2456_1*l_h_a*1_1_1"/>
  <p:tag name="KSO_WM_TEMPLATE_CATEGORY" val="diagram"/>
  <p:tag name="KSO_WM_TEMPLATE_INDEX" val="2023245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1"/>
  <p:tag name="KSO_WM_DIAGRAM_MIN_ITEMCNT" val="1"/>
  <p:tag name="KSO_WM_DIAGRAM_VIRTUALLY_FRAME" val="{&quot;height&quot;:78.74008178710938,&quot;left&quot;:12.462556003360305,&quot;top&quot;:268.8788567442406,&quot;width&quot;:671.43744399663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项标题"/>
  <p:tag name="KSO_WM_UNIT_TEXT_FILL_FORE_SCHEMECOLOR_INDEX" val="1"/>
  <p:tag name="KSO_WM_UNIT_TEXT_FILL_TYPE" val="1"/>
  <p:tag name="KSO_WM_UNIT_TEXT_TYPE" val="1"/>
  <p:tag name="KSO_WM_UNIT_USESOURCEFORMAT_APPLY" val="1"/>
</p:tagLst>
</file>

<file path=ppt/tags/tag233.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484.1*39.7"/>
  <p:tag name="KSO_WM_SLIDE_POSITION" val="97.3*410.669"/>
  <p:tag name="KSO_WM_SLIDE_LAYOUT" val="a_d_l"/>
  <p:tag name="KSO_WM_SLIDE_LAYOUT_CNT" val="1_1_1"/>
  <p:tag name="KSO_WM_SPECIAL_SOURCE" val="bdnull"/>
  <p:tag name="KSO_WM_DIAGRAM_GROUP_CODE" val="l1-1"/>
  <p:tag name="KSO_WM_TEMPLATE_INDEX" val="20232453"/>
  <p:tag name="KSO_WM_TEMPLATE_SUBCATEGORY" val="0"/>
  <p:tag name="KSO_WM_SLIDE_INDEX" val="1"/>
  <p:tag name="KSO_WM_TAG_VERSION" val="3.0"/>
  <p:tag name="KSO_WM_SLIDE_ID" val="custom20232453_1"/>
  <p:tag name="KSO_WM_SLIDE_ITEM_CNT" val="1"/>
  <p:tag name="KSO_WM_SLIDE_DIAGTYPE" val="l"/>
</p:tagLst>
</file>

<file path=ppt/tags/tag23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custom20231156_1*h_i*1_1"/>
  <p:tag name="KSO_WM_TEMPLATE_CATEGORY" val="custom"/>
  <p:tag name="KSO_WM_TEMPLATE_INDEX" val="20231156"/>
  <p:tag name="KSO_WM_UNIT_LAYERLEVEL" val="1_1"/>
  <p:tag name="KSO_WM_TAG_VERSION" val="3.0"/>
  <p:tag name="KSO_WM_UNIT_TYPE" val="h_i"/>
  <p:tag name="KSO_WM_UNIT_INDEX" val="1_1"/>
  <p:tag name="KSO_WM_DIAGRAM_GROUP_CODE" val="l1-1"/>
  <p:tag name="KSO_WM_UNIT_FILL_FORE_SCHEMECOLOR_INDEX" val="5"/>
  <p:tag name="KSO_WM_UNIT_FILL_TYPE" val="1"/>
  <p:tag name="KSO_WM_UNIT_USESOURCEFORMAT_APPLY" val="1"/>
</p:tagLst>
</file>

<file path=ppt/tags/tag235.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1"/>
  <p:tag name="KSO_WM_UNIT_ID" val="custom20231156_1*h_d*1_1"/>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36.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2"/>
  <p:tag name="KSO_WM_UNIT_ID" val="custom20231156_1*h_d*1_2"/>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37.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3"/>
  <p:tag name="KSO_WM_UNIT_ID" val="custom20231156_1*h_d*1_3"/>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38.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4"/>
  <p:tag name="KSO_WM_UNIT_ID" val="custom20231156_1*h_d*1_4"/>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39.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5"/>
  <p:tag name="KSO_WM_UNIT_ID" val="custom20231156_1*h_d*1_5"/>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4.xml><?xml version="1.0" encoding="utf-8"?>
<p:tagLst xmlns:p="http://schemas.openxmlformats.org/presentationml/2006/main">
  <p:tag name="KSO_WM_DIAGRAM_VIRTUALLY_FRAME" val="{&quot;height&quot;:455.45062827067994,&quot;left&quot;:0.2910236220472441,&quot;top&quot;:83.4,&quot;width&quot;:936.2840944881889}"/>
</p:tagLst>
</file>

<file path=ppt/tags/tag240.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6"/>
  <p:tag name="KSO_WM_UNIT_ID" val="custom20231156_1*h_d*1_6"/>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41.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7"/>
  <p:tag name="KSO_WM_UNIT_ID" val="custom20231156_1*h_d*1_7"/>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42.xml><?xml version="1.0" encoding="utf-8"?>
<p:tagLst xmlns:p="http://schemas.openxmlformats.org/presentationml/2006/main">
  <p:tag name="KSO_WM_UNIT_VALUE" val="322*321"/>
  <p:tag name="KSO_WM_UNIT_HIGHLIGHT" val="0"/>
  <p:tag name="KSO_WM_UNIT_COMPATIBLE" val="0"/>
  <p:tag name="KSO_WM_UNIT_DIAGRAM_ISNUMVISUAL" val="0"/>
  <p:tag name="KSO_WM_UNIT_DIAGRAM_ISREFERUNIT" val="0"/>
  <p:tag name="KSO_WM_UNIT_TYPE" val="h_d"/>
  <p:tag name="KSO_WM_UNIT_INDEX" val="1_8"/>
  <p:tag name="KSO_WM_UNIT_ID" val="custom20231156_1*h_d*1_8"/>
  <p:tag name="KSO_WM_TEMPLATE_CATEGORY" val="custom"/>
  <p:tag name="KSO_WM_TEMPLATE_INDEX" val="20231156"/>
  <p:tag name="KSO_WM_UNIT_LAYERLEVEL" val="1_1"/>
  <p:tag name="KSO_WM_TAG_VERSION" val="3.0"/>
  <p:tag name="KSO_WM_BEAUTIFY_FLAG" val="#wm#"/>
  <p:tag name="KSO_WM_DIAGRAM_GROUP_CODE" val="l1-1"/>
  <p:tag name="KSO_WM_UNIT_PICTURE_SUBTYPE" val="b"/>
  <p:tag name="KSO_WM_UNIT_LINE_FORE_SCHEMECOLOR_INDEX" val="13"/>
  <p:tag name="KSO_WM_UNIT_LINE_FILL_TYPE" val="2"/>
  <p:tag name="KSO_WM_UNIT_USESOURCEFORMAT_APPLY" val="1"/>
</p:tagLst>
</file>

<file path=ppt/tags/tag24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132_2*l_h_i*1_2_1"/>
  <p:tag name="KSO_WM_TEMPLATE_CATEGORY" val="diagram"/>
  <p:tag name="KSO_WM_TEMPLATE_INDEX" val="20231132"/>
  <p:tag name="KSO_WM_UNIT_LAYERLEVEL" val="1_1_1"/>
  <p:tag name="KSO_WM_TAG_VERSION" val="3.0"/>
  <p:tag name="KSO_WM_BEAUTIFY_FLAG" val="#wm#"/>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gradient&quot;:[{&quot;brightness&quot;:0.800000011920929,&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24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1132_2*l_h_i*1_3_1"/>
  <p:tag name="KSO_WM_TEMPLATE_CATEGORY" val="diagram"/>
  <p:tag name="KSO_WM_TEMPLATE_INDEX" val="20231132"/>
  <p:tag name="KSO_WM_UNIT_LAYERLEVEL" val="1_1_1"/>
  <p:tag name="KSO_WM_TAG_VERSION" val="3.0"/>
  <p:tag name="KSO_WM_BEAUTIFY_FLAG" val="#wm#"/>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gradient&quot;:[{&quot;brightness&quot;:0.800000011920929,&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24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132_2*l_h_f*1_1_1"/>
  <p:tag name="KSO_WM_TEMPLATE_CATEGORY" val="diagram"/>
  <p:tag name="KSO_WM_TEMPLATE_INDEX" val="20231132"/>
  <p:tag name="KSO_WM_UNIT_LAYERLEVEL" val="1_1_1"/>
  <p:tag name="KSO_WM_TAG_VERSION" val="3.0"/>
  <p:tag name="KSO_WM_BEAUTIFY_FLAG" val="#wm#"/>
  <p:tag name="KSO_WM_UNIT_VALUE" val="62"/>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
  <p:tag name="KSO_WM_UNIT_TEXT_FILL_FORE_SCHEMECOLOR_INDEX" val="1"/>
  <p:tag name="KSO_WM_UNIT_TEXT_FILL_TYPE" val="1"/>
  <p:tag name="KSO_WM_UNIT_TEXT_TYPE" val="1"/>
  <p:tag name="KSO_WM_UNIT_USESOURCEFORMAT_APPLY" val="1"/>
</p:tagLst>
</file>

<file path=ppt/tags/tag246.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132_2*l_h_a*1_1_1"/>
  <p:tag name="KSO_WM_TEMPLATE_CATEGORY" val="diagram"/>
  <p:tag name="KSO_WM_TEMPLATE_INDEX" val="20231132"/>
  <p:tag name="KSO_WM_UNIT_LAYERLEVEL" val="1_1_1"/>
  <p:tag name="KSO_WM_TAG_VERSION" val="3.0"/>
  <p:tag name="KSO_WM_BEAUTIFY_FLAG" val="#wm#"/>
  <p:tag name="KSO_WM_UNIT_VALUE" val="21"/>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UNIT_TEXT_TYPE" val="1"/>
  <p:tag name="KSO_WM_UNIT_USESOURCEFORMAT_APPLY" val="1"/>
</p:tagLst>
</file>

<file path=ppt/tags/tag247.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132_2*l_h_f*1_2_1"/>
  <p:tag name="KSO_WM_TEMPLATE_CATEGORY" val="diagram"/>
  <p:tag name="KSO_WM_TEMPLATE_INDEX" val="20231132"/>
  <p:tag name="KSO_WM_UNIT_LAYERLEVEL" val="1_1_1"/>
  <p:tag name="KSO_WM_TAG_VERSION" val="3.0"/>
  <p:tag name="KSO_WM_BEAUTIFY_FLAG" val="#wm#"/>
  <p:tag name="KSO_WM_UNIT_VALUE" val="62"/>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
  <p:tag name="KSO_WM_UNIT_TEXT_FILL_FORE_SCHEMECOLOR_INDEX" val="1"/>
  <p:tag name="KSO_WM_UNIT_TEXT_FILL_TYPE" val="1"/>
  <p:tag name="KSO_WM_UNIT_TEXT_TYPE" val="1"/>
  <p:tag name="KSO_WM_UNIT_USESOURCEFORMAT_APPLY" val="1"/>
</p:tagLst>
</file>

<file path=ppt/tags/tag248.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132_2*l_h_a*1_2_1"/>
  <p:tag name="KSO_WM_TEMPLATE_CATEGORY" val="diagram"/>
  <p:tag name="KSO_WM_TEMPLATE_INDEX" val="20231132"/>
  <p:tag name="KSO_WM_UNIT_LAYERLEVEL" val="1_1_1"/>
  <p:tag name="KSO_WM_TAG_VERSION" val="3.0"/>
  <p:tag name="KSO_WM_BEAUTIFY_FLAG" val="#wm#"/>
  <p:tag name="KSO_WM_UNIT_VALUE" val="21"/>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UNIT_TEXT_TYPE" val="1"/>
  <p:tag name="KSO_WM_UNIT_USESOURCEFORMAT_APPLY" val="1"/>
</p:tagLst>
</file>

<file path=ppt/tags/tag249.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1132_2*l_h_f*1_3_1"/>
  <p:tag name="KSO_WM_TEMPLATE_CATEGORY" val="diagram"/>
  <p:tag name="KSO_WM_TEMPLATE_INDEX" val="20231132"/>
  <p:tag name="KSO_WM_UNIT_LAYERLEVEL" val="1_1_1"/>
  <p:tag name="KSO_WM_TAG_VERSION" val="3.0"/>
  <p:tag name="KSO_WM_BEAUTIFY_FLAG" val="#wm#"/>
  <p:tag name="KSO_WM_UNIT_VALUE" val="62"/>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
  <p:tag name="KSO_WM_UNIT_TEXT_FILL_FORE_SCHEMECOLOR_INDEX" val="1"/>
  <p:tag name="KSO_WM_UNIT_TEXT_FILL_TYPE" val="1"/>
  <p:tag name="KSO_WM_UNIT_TEXT_TYPE" val="1"/>
  <p:tag name="KSO_WM_UNIT_USESOURCEFORMAT_APPLY" val="1"/>
</p:tagLst>
</file>

<file path=ppt/tags/tag25.xml><?xml version="1.0" encoding="utf-8"?>
<p:tagLst xmlns:p="http://schemas.openxmlformats.org/presentationml/2006/main">
  <p:tag name="KSO_WM_DIAGRAM_VIRTUALLY_FRAME" val="{&quot;height&quot;:455.45062827067994,&quot;left&quot;:0.2910236220472441,&quot;top&quot;:83.4,&quot;width&quot;:936.2840944881889}"/>
</p:tagLst>
</file>

<file path=ppt/tags/tag250.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132_2*l_h_a*1_3_1"/>
  <p:tag name="KSO_WM_TEMPLATE_CATEGORY" val="diagram"/>
  <p:tag name="KSO_WM_TEMPLATE_INDEX" val="20231132"/>
  <p:tag name="KSO_WM_UNIT_LAYERLEVEL" val="1_1_1"/>
  <p:tag name="KSO_WM_TAG_VERSION" val="3.0"/>
  <p:tag name="KSO_WM_BEAUTIFY_FLAG" val="#wm#"/>
  <p:tag name="KSO_WM_UNIT_VALUE" val="21"/>
  <p:tag name="KSO_WM_DIAGRAM_MAX_ITEMCNT" val="6"/>
  <p:tag name="KSO_WM_DIAGRAM_MIN_ITEMCNT" val="2"/>
  <p:tag name="KSO_WM_DIAGRAM_VIRTUALLY_FRAME" val="{&quot;height&quot;:284.7499938964844,&quot;left&quot;:299.1062204724409,&quot;top&quot;:108.2375227367972,&quot;width&quot;:428.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UNIT_TEXT_TYPE" val="1"/>
  <p:tag name="KSO_WM_UNIT_USESOURCEFORMAT_APPLY" val="1"/>
</p:tagLst>
</file>

<file path=ppt/tags/tag251.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52.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53.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54.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255.xml><?xml version="1.0" encoding="utf-8"?>
<p:tagLst xmlns:p="http://schemas.openxmlformats.org/presentationml/2006/main">
  <p:tag name="KSO_WM_BEAUTIFY_FLAG" val="#wm#"/>
  <p:tag name="KSO_WM_TEMPLATE_CATEGORY" val="custom"/>
  <p:tag name="KSO_WM_TEMPLATE_INDEX" val="20231156"/>
  <p:tag name="KSO_WM_SLIDE_ID" val="custom20231156_1"/>
  <p:tag name="KSO_WM_TEMPLATE_SUBCATEGORY" val="0"/>
  <p:tag name="KSO_WM_TEMPLATE_MASTER_TYPE" val="0"/>
  <p:tag name="KSO_WM_TEMPLATE_COLOR_TYPE" val="0"/>
  <p:tag name="KSO_WM_SLIDE_TYPE" val="text"/>
  <p:tag name="KSO_WM_SLIDE_SUBTYPE" val="picTxt"/>
  <p:tag name="KSO_WM_SLIDE_ITEM_CNT" val="3"/>
  <p:tag name="KSO_WM_SLIDE_INDEX" val="1"/>
  <p:tag name="KSO_WM_SLIDE_SIZE" val="794.2*286.05"/>
  <p:tag name="KSO_WM_SLIDE_POSITION" val="100.7*184.4"/>
  <p:tag name="KSO_WM_TAG_VERSION" val="3.0"/>
  <p:tag name="KSO_WM_SLIDE_LAYOUT" val="a_b_h_l"/>
  <p:tag name="KSO_WM_SLIDE_LAYOUT_CNT" val="1_1_1_1"/>
  <p:tag name="KSO_WM_DIAGRAM_GROUP_CODE" val="l1-1"/>
  <p:tag name="KSO_WM_SLIDE_DIAGTYPE" val="l"/>
</p:tagLst>
</file>

<file path=ppt/tags/tag256.xml><?xml version="1.0" encoding="utf-8"?>
<p:tagLst xmlns:p="http://schemas.openxmlformats.org/presentationml/2006/main">
  <p:tag name="KSO_WM_UNIT_VALUE" val="1904*3384"/>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2430_1*d*1"/>
  <p:tag name="KSO_WM_TEMPLATE_CATEGORY" val="custom"/>
  <p:tag name="KSO_WM_TEMPLATE_INDEX" val="20232430"/>
  <p:tag name="KSO_WM_UNIT_LAYERLEVEL" val="1"/>
  <p:tag name="KSO_WM_TAG_VERSION" val="3.0"/>
  <p:tag name="KSO_WM_BEAUTIFY_FLAG" val="#wm#"/>
  <p:tag name="KSO_WM_UNIT_PICTURE_SUBTYPE" val="a"/>
  <p:tag name="KSO_WM_UNIT_LINE_FORE_SCHEMECOLOR_INDEX" val="1"/>
  <p:tag name="KSO_WM_UNIT_LINE_FILL_TYPE" val="2"/>
  <p:tag name="KSO_WM_UNIT_USESOURCEFORMAT_APPLY" val="1"/>
</p:tagLst>
</file>

<file path=ppt/tags/tag25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2430_1*i*1"/>
  <p:tag name="KSO_WM_TEMPLATE_CATEGORY" val="custom"/>
  <p:tag name="KSO_WM_TEMPLATE_INDEX" val="20232430"/>
  <p:tag name="KSO_WM_UNIT_LAYERLEVEL" val="1"/>
  <p:tag name="KSO_WM_TAG_VERSION" val="3.0"/>
  <p:tag name="KSO_WM_UNIT_FILL_FORE_SCHEMECOLOR_INDEX" val="14"/>
  <p:tag name="KSO_WM_UNIT_FILL_TYPE" val="1"/>
  <p:tag name="KSO_WM_UNIT_TEXT_FILL_FORE_SCHEMECOLOR_INDEX" val="5"/>
  <p:tag name="KSO_WM_UNIT_TEXT_FILL_TYPE" val="1"/>
  <p:tag name="KSO_WM_UNIT_USESOURCEFORMAT_APPLY" val="1"/>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2430_1*i*2"/>
  <p:tag name="KSO_WM_TEMPLATE_CATEGORY" val="custom"/>
  <p:tag name="KSO_WM_TEMPLATE_INDEX" val="20232430"/>
  <p:tag name="KSO_WM_UNIT_LAYERLEVEL" val="1"/>
  <p:tag name="KSO_WM_TAG_VERSION" val="3.0"/>
  <p:tag name="KSO_WM_BEAUTIFY_FLAG" val="#wm#"/>
  <p:tag name="KSO_WM_UNIT_LINE_FORE_SCHEMECOLOR_INDEX" val="13"/>
  <p:tag name="KSO_WM_UNIT_LINE_FILL_TYPE" val="2"/>
  <p:tag name="KSO_WM_UNIT_USESOURCEFORMAT_APPLY" val="1"/>
</p:tagLst>
</file>

<file path=ppt/tags/tag25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2430"/>
  <p:tag name="KSO_WM_UNIT_ID" val="custom20232430_1*a*1"/>
  <p:tag name="KSO_WM_UNIT_VALUE" val="13"/>
  <p:tag name="KSO_WM_UNIT_PRESET_TEXT" val="单击此处添加标题"/>
  <p:tag name="KSO_WM_UNIT_TEXT_TYPE" val="1"/>
  <p:tag name="KSO_WM_UNIT_TEXT_FILL_FORE_SCHEMECOLOR_INDEX" val="13"/>
  <p:tag name="KSO_WM_UNIT_TEXT_FILL_TYPE" val="1"/>
  <p:tag name="KSO_WM_UNIT_USESOURCEFORMAT_APPLY" val="1"/>
</p:tagLst>
</file>

<file path=ppt/tags/tag26.xml><?xml version="1.0" encoding="utf-8"?>
<p:tagLst xmlns:p="http://schemas.openxmlformats.org/presentationml/2006/main">
  <p:tag name="KSO_WM_DIAGRAM_VIRTUALLY_FRAME" val="{&quot;height&quot;:455.45062827067994,&quot;left&quot;:0.2910236220472441,&quot;top&quot;:83.4,&quot;width&quot;:936.2840944881889}"/>
</p:tagLst>
</file>

<file path=ppt/tags/tag26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2432_1*l_h_a*1_1_1"/>
  <p:tag name="KSO_WM_TEMPLATE_CATEGORY" val="diagram"/>
  <p:tag name="KSO_WM_TEMPLATE_INDEX" val="20232432"/>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1"/>
  <p:tag name="KSO_WM_DIAGRAM_MIN_ITEMCNT" val="1"/>
  <p:tag name="KSO_WM_DIAGRAM_VIRTUALLY_FRAME" val="{&quot;height&quot;:56.69291305541992,&quot;left&quot;:165.51822834645668,&quot;top&quot;:209.04661433843177,&quot;width&quot;:388.9999999999999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项标题"/>
  <p:tag name="KSO_WM_UNIT_TEXT_FILL_FORE_SCHEMECOLOR_INDEX" val="1"/>
  <p:tag name="KSO_WM_UNIT_TEXT_FILL_TYPE" val="1"/>
  <p:tag name="KSO_WM_UNIT_TEXT_TYPE" val="1"/>
  <p:tag name="KSO_WM_UNIT_USESOURCEFORMAT_APPLY" val="1"/>
</p:tagLst>
</file>

<file path=ppt/tags/tag261.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960*540"/>
  <p:tag name="KSO_WM_SLIDE_POSITION" val="0*0"/>
  <p:tag name="KSO_WM_SLIDE_LAYOUT" val="a_d_l"/>
  <p:tag name="KSO_WM_SLIDE_LAYOUT_CNT" val="1_1_1"/>
  <p:tag name="KSO_WM_SPECIAL_SOURCE" val="bdnull"/>
  <p:tag name="KSO_WM_DIAGRAM_GROUP_CODE" val="l1-1"/>
  <p:tag name="KSO_WM_SLIDE_DIAGTYPE" val="l"/>
  <p:tag name="KSO_WM_TEMPLATE_INDEX" val="20232430"/>
  <p:tag name="KSO_WM_TEMPLATE_SUBCATEGORY" val="0"/>
  <p:tag name="KSO_WM_SLIDE_INDEX" val="1"/>
  <p:tag name="KSO_WM_TAG_VERSION" val="3.0"/>
  <p:tag name="KSO_WM_SLIDE_ID" val="custom20232430_1"/>
  <p:tag name="KSO_WM_SLIDE_ITEM_CNT" val="1"/>
</p:tagLst>
</file>

<file path=ppt/tags/tag262.xml><?xml version="1.0" encoding="utf-8"?>
<p:tagLst xmlns:p="http://schemas.openxmlformats.org/presentationml/2006/main">
  <p:tag name="KSO_WM_UNIT_PLACING_PICTURE_USER_VIEWPORT" val="{&quot;height&quot;:2997,&quot;width&quot;:4495}"/>
</p:tagLst>
</file>

<file path=ppt/tags/tag263.xml><?xml version="1.0" encoding="utf-8"?>
<p:tagLst xmlns:p="http://schemas.openxmlformats.org/presentationml/2006/main">
  <p:tag name="KSO_WM_UNIT_VALUE" val="1903*3384"/>
  <p:tag name="KSO_WM_UNIT_HIGHLIGHT" val="0"/>
  <p:tag name="KSO_WM_UNIT_COMPATIBLE" val="0"/>
  <p:tag name="KSO_WM_UNIT_DIAGRAM_ISNUMVISUAL" val="0"/>
  <p:tag name="KSO_WM_UNIT_DIAGRAM_ISREFERUNIT" val="0"/>
  <p:tag name="KSO_WM_UNIT_TYPE" val="d"/>
  <p:tag name="KSO_WM_UNIT_INDEX" val="1"/>
  <p:tag name="KSO_WM_UNIT_ID" val="custom20232453_1*d*1"/>
  <p:tag name="KSO_WM_TEMPLATE_CATEGORY" val="custom"/>
  <p:tag name="KSO_WM_TEMPLATE_INDEX" val="20232453"/>
  <p:tag name="KSO_WM_UNIT_LAYERLEVEL" val="1"/>
  <p:tag name="KSO_WM_TAG_VERSION" val="3.0"/>
  <p:tag name="KSO_WM_BEAUTIFY_FLAG" val="#wm#"/>
  <p:tag name="KSO_WM_UNIT_PICTURE_SUBTYPE" val="a"/>
  <p:tag name="KSO_WM_DIAGRAM_GROUP_CODE" val="l1-1"/>
  <p:tag name="KSO_WM_UNIT_LINE_FORE_SCHEMECOLOR_INDEX" val="1"/>
  <p:tag name="KSO_WM_UNIT_LINE_FILL_TYPE" val="2"/>
  <p:tag name="KSO_WM_UNIT_USESOURCEFORMAT_APPLY" val="1"/>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2453_1*i*1"/>
  <p:tag name="KSO_WM_TEMPLATE_CATEGORY" val="custom"/>
  <p:tag name="KSO_WM_TEMPLATE_INDEX" val="20232453"/>
  <p:tag name="KSO_WM_UNIT_LAYERLEVEL" val="1"/>
  <p:tag name="KSO_WM_TAG_VERSION" val="3.0"/>
  <p:tag name="KSO_WM_BEAUTIFY_FLAG" val="#wm#"/>
  <p:tag name="KSO_WM_DIAGRAM_GROUP_CODE" val="l1-1"/>
  <p:tag name="KSO_WM_UNIT_FILL_FORE_SCHEMECOLOR_INDEX" val="5"/>
  <p:tag name="KSO_WM_UNIT_TEXT_FILL_FORE_SCHEMECOLOR_INDEX" val="2"/>
  <p:tag name="KSO_WM_UNIT_TEXT_FILL_TYPE" val="1"/>
  <p:tag name="KSO_WM_UNIT_USESOURCEFORMAT_APPLY" val="1"/>
</p:tagLst>
</file>

<file path=ppt/tags/tag265.xml><?xml version="1.0" encoding="utf-8"?>
<p:tagLst xmlns:p="http://schemas.openxmlformats.org/presentationml/2006/main">
  <p:tag name="KSO_WM_UNIT_ISCONTENTSTITLE" val="0"/>
  <p:tag name="KSO_WM_UNIT_ISNUMDGMTITLE" val="0"/>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TEMPLATE_CATEGORY" val="custom"/>
  <p:tag name="KSO_WM_UNIT_LAYERLEVEL" val="1"/>
  <p:tag name="KSO_WM_TAG_VERSION" val="3.0"/>
  <p:tag name="KSO_WM_BEAUTIFY_FLAG" val="#wm#"/>
  <p:tag name="KSO_WM_TEMPLATE_INDEX" val="20232453"/>
  <p:tag name="KSO_WM_UNIT_ID" val="custom20232453_1*a*1"/>
  <p:tag name="KSO_WM_UNIT_PRESET_TEXT" val="单击此处添加标题"/>
  <p:tag name="KSO_WM_UNIT_TEXT_TYPE" val="1"/>
  <p:tag name="KSO_WM_DIAGRAM_GROUP_CODE" val="l1-1"/>
  <p:tag name="KSO_WM_UNIT_TEXT_FILL_FORE_SCHEMECOLOR_INDEX" val="2"/>
  <p:tag name="KSO_WM_UNIT_TEXT_FILL_TYPE" val="1"/>
  <p:tag name="KSO_WM_UNIT_USESOURCEFORMAT_APPLY" val="1"/>
</p:tagLst>
</file>

<file path=ppt/tags/tag26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56_1*l_h_f*1_1_1"/>
  <p:tag name="KSO_WM_TEMPLATE_CATEGORY" val="diagram"/>
  <p:tag name="KSO_WM_TEMPLATE_INDEX" val="2023245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1"/>
  <p:tag name="KSO_WM_DIAGRAM_MIN_ITEMCNT" val="1"/>
  <p:tag name="KSO_WM_DIAGRAM_VIRTUALLY_FRAME" val="{&quot;height&quot;:78.74008178710938,&quot;left&quot;:12.462556003360305,&quot;top&quot;:268.8788567442406,&quot;width&quot;:671.43744399663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项正文，文字是思想的提炼，请言简意赅的阐述观点"/>
  <p:tag name="KSO_WM_UNIT_TEXT_FILL_FORE_SCHEMECOLOR_INDEX" val="1"/>
  <p:tag name="KSO_WM_UNIT_TEXT_FILL_TYPE" val="1"/>
  <p:tag name="KSO_WM_UNIT_TEXT_TYPE" val="1"/>
  <p:tag name="KSO_WM_UNIT_USESOURCEFORMAT_APPLY" val="1"/>
</p:tagLst>
</file>

<file path=ppt/tags/tag26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2456_1*l_h_a*1_1_1"/>
  <p:tag name="KSO_WM_TEMPLATE_CATEGORY" val="diagram"/>
  <p:tag name="KSO_WM_TEMPLATE_INDEX" val="2023245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1"/>
  <p:tag name="KSO_WM_DIAGRAM_MIN_ITEMCNT" val="1"/>
  <p:tag name="KSO_WM_DIAGRAM_VIRTUALLY_FRAME" val="{&quot;height&quot;:78.74008178710938,&quot;left&quot;:12.462556003360305,&quot;top&quot;:268.8788567442406,&quot;width&quot;:671.43744399663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项标题"/>
  <p:tag name="KSO_WM_UNIT_TEXT_FILL_FORE_SCHEMECOLOR_INDEX" val="1"/>
  <p:tag name="KSO_WM_UNIT_TEXT_FILL_TYPE" val="1"/>
  <p:tag name="KSO_WM_UNIT_TEXT_TYPE" val="1"/>
  <p:tag name="KSO_WM_UNIT_USESOURCEFORMAT_APPLY" val="1"/>
</p:tagLst>
</file>

<file path=ppt/tags/tag268.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484.1*39.7"/>
  <p:tag name="KSO_WM_SLIDE_POSITION" val="97.3*410.669"/>
  <p:tag name="KSO_WM_SLIDE_LAYOUT" val="a_d_l"/>
  <p:tag name="KSO_WM_SLIDE_LAYOUT_CNT" val="1_1_1"/>
  <p:tag name="KSO_WM_SPECIAL_SOURCE" val="bdnull"/>
  <p:tag name="KSO_WM_DIAGRAM_GROUP_CODE" val="l1-1"/>
  <p:tag name="KSO_WM_TEMPLATE_INDEX" val="20232453"/>
  <p:tag name="KSO_WM_TEMPLATE_SUBCATEGORY" val="0"/>
  <p:tag name="KSO_WM_SLIDE_INDEX" val="1"/>
  <p:tag name="KSO_WM_TAG_VERSION" val="3.0"/>
  <p:tag name="KSO_WM_SLIDE_ID" val="custom20232453_1"/>
  <p:tag name="KSO_WM_SLIDE_ITEM_CNT" val="1"/>
  <p:tag name="KSO_WM_SLIDE_DIAGTYPE" val="l"/>
</p:tagLst>
</file>

<file path=ppt/tags/tag269.xml><?xml version="1.0" encoding="utf-8"?>
<p:tagLst xmlns:p="http://schemas.openxmlformats.org/presentationml/2006/main">
  <p:tag name="KSO_WM_BEAUTIFY_FLAG" val="#wm#"/>
  <p:tag name="KSO_WM_TEMPLATE_CATEGORY" val="custom"/>
  <p:tag name="KSO_WM_TEMPLATE_INDEX" val="20232453"/>
</p:tagLst>
</file>

<file path=ppt/tags/tag27.xml><?xml version="1.0" encoding="utf-8"?>
<p:tagLst xmlns:p="http://schemas.openxmlformats.org/presentationml/2006/main">
  <p:tag name="KSO_WM_DIAGRAM_VIRTUALLY_FRAME" val="{&quot;height&quot;:455.45062827067994,&quot;left&quot;:0.2910236220472441,&quot;top&quot;:83.4,&quot;width&quot;:936.2840944881889}"/>
</p:tagLst>
</file>

<file path=ppt/tags/tag270.xml><?xml version="1.0" encoding="utf-8"?>
<p:tagLst xmlns:p="http://schemas.openxmlformats.org/presentationml/2006/main">
  <p:tag name="KSO_WM_DIAGRAM_VIRTUALLY_FRAME" val="{&quot;height&quot;:455.45062827067994,&quot;left&quot;:0.2910236220472441,&quot;top&quot;:83.4,&quot;width&quot;:936.2840944881889}"/>
</p:tagLst>
</file>

<file path=ppt/tags/tag27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a"/>
  <p:tag name="KSO_WM_UNIT_INDEX" val="1_1_1"/>
  <p:tag name="KSO_WM_UNIT_ID" val="diagram20234853_3*l_h_a*1_1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7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f"/>
  <p:tag name="KSO_WM_UNIT_INDEX" val="1_1_1"/>
  <p:tag name="KSO_WM_UNIT_ID" val="diagram20234853_3*l_h_f*1_1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此处添加文本具体内容，简明扼要地阐述您的观点。根据需要可酌情增减文字，以便观者准确地理解您传达的思想。"/>
  <p:tag name="KSO_WM_UNIT_TEXT_FILL_FORE_SCHEMECOLOR_INDEX" val="1"/>
  <p:tag name="KSO_WM_UNIT_TEXT_FILL_TYPE" val="1"/>
  <p:tag name="KSO_WM_UNIT_TEXT_TYPE" val="1"/>
  <p:tag name="KSO_WM_UNIT_TEXT_LAYER_COUNT" val="1"/>
  <p:tag name="KSO_WM_DIAGRAM_USE_COLOR_VALUE" val="{&quot;color_scheme&quot;:1,&quot;color_type&quot;:1,&quot;theme_color_indexes&quot;:[5,6,5,6,5,6]}"/>
</p:tagLst>
</file>

<file path=ppt/tags/tag27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a"/>
  <p:tag name="KSO_WM_UNIT_INDEX" val="1_2_1"/>
  <p:tag name="KSO_WM_UNIT_ID" val="diagram20234853_3*l_h_a*1_2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7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f"/>
  <p:tag name="KSO_WM_UNIT_INDEX" val="1_2_1"/>
  <p:tag name="KSO_WM_UNIT_ID" val="diagram20234853_3*l_h_f*1_2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此处添加文本具体内容，简明扼要地阐述您的观点。根据需要可酌情增减文字，以便观者准确地理解您传达的思想。"/>
  <p:tag name="KSO_WM_UNIT_TEXT_FILL_FORE_SCHEMECOLOR_INDEX" val="1"/>
  <p:tag name="KSO_WM_UNIT_TEXT_FILL_TYPE" val="1"/>
  <p:tag name="KSO_WM_UNIT_TEXT_TYPE" val="1"/>
  <p:tag name="KSO_WM_UNIT_TEXT_LAYER_COUNT" val="1"/>
  <p:tag name="KSO_WM_DIAGRAM_USE_COLOR_VALUE" val="{&quot;color_scheme&quot;:1,&quot;color_type&quot;:1,&quot;theme_color_indexes&quot;:[5,6,5,6,5,6]}"/>
</p:tagLst>
</file>

<file path=ppt/tags/tag27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a"/>
  <p:tag name="KSO_WM_UNIT_INDEX" val="1_3_1"/>
  <p:tag name="KSO_WM_UNIT_ID" val="diagram20234853_3*l_h_a*1_3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7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f"/>
  <p:tag name="KSO_WM_UNIT_INDEX" val="1_3_1"/>
  <p:tag name="KSO_WM_UNIT_ID" val="diagram20234853_3*l_h_f*1_3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此处添加文本具体内容，简明扼要地阐述您的观点。根据需要可酌情增减文字，以便观者准确地理解您传达的思想。"/>
  <p:tag name="KSO_WM_UNIT_TEXT_FILL_FORE_SCHEMECOLOR_INDEX" val="1"/>
  <p:tag name="KSO_WM_UNIT_TEXT_FILL_TYPE" val="1"/>
  <p:tag name="KSO_WM_UNIT_TEXT_TYPE" val="1"/>
  <p:tag name="KSO_WM_UNIT_TEXT_LAYER_COUNT" val="1"/>
  <p:tag name="KSO_WM_DIAGRAM_USE_COLOR_VALUE" val="{&quot;color_scheme&quot;:1,&quot;color_type&quot;:1,&quot;theme_color_indexes&quot;:[5,6,5,6,5,6]}"/>
</p:tagLst>
</file>

<file path=ppt/tags/tag27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a"/>
  <p:tag name="KSO_WM_UNIT_INDEX" val="1_4_1"/>
  <p:tag name="KSO_WM_UNIT_ID" val="diagram20234853_3*l_h_a*1_4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7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YPE" val="l_h_f"/>
  <p:tag name="KSO_WM_UNIT_INDEX" val="1_4_1"/>
  <p:tag name="KSO_WM_UNIT_ID" val="diagram20234853_3*l_h_f*1_4_1"/>
  <p:tag name="KSO_WM_TEMPLATE_CATEGORY" val="diagram"/>
  <p:tag name="KSO_WM_TEMPLATE_INDEX" val="20234853"/>
  <p:tag name="KSO_WM_UNIT_LAYERLEVEL" val="1_1_1"/>
  <p:tag name="KSO_WM_TAG_VERSION" val="3.0"/>
  <p:tag name="KSO_WM_UNIT_TEXT_FILL_FORE_SCHEMECOLOR_INDEX_BRIGHTNESS" val="0.15"/>
  <p:tag name="KSO_WM_BEAUTIFY_FLAG" val="#wm#"/>
  <p:tag name="KSO_WM_UNIT_PRESET_TEXT" val="单击此处添加文本具体内容，简明扼要地阐述您的观点。根据需要可酌情增减文字，以便观者准确地理解您传达的思想。"/>
  <p:tag name="KSO_WM_UNIT_TEXT_FILL_FORE_SCHEMECOLOR_INDEX" val="1"/>
  <p:tag name="KSO_WM_UNIT_TEXT_FILL_TYPE" val="1"/>
  <p:tag name="KSO_WM_UNIT_TEXT_TYPE" val="1"/>
  <p:tag name="KSO_WM_UNIT_TEXT_LAYER_COUNT" val="1"/>
  <p:tag name="KSO_WM_DIAGRAM_USE_COLOR_VALUE" val="{&quot;color_scheme&quot;:1,&quot;color_type&quot;:1,&quot;theme_color_indexes&quot;:[5,6,5,6,5,6]}"/>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d*1_1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VALUE" val="737*499"/>
  <p:tag name="KSO_WM_UNIT_TYPE" val="l_h_d"/>
  <p:tag name="KSO_WM_UNIT_INDEX" val="1_1_1"/>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solid&quot;:{&quot;brightness&quot;:0,&quot;colorType&quot;:1,&quot;foreColorIndex&quot;:5,&quot;transparency&quot;:0},&quot;type&quot;:1},&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KSO_WM_DIAGRAM_USE_COLOR_VALUE" val="{&quot;color_scheme&quot;:1,&quot;color_type&quot;:1,&quot;theme_color_indexes&quot;:[5,6,5,6,5,6]}"/>
  <p:tag name="PICID" val="{f3362a3b-95e8-41d7-b943-0eeccf5dd33d}"/>
</p:tagLst>
</file>

<file path=ppt/tags/tag28.xml><?xml version="1.0" encoding="utf-8"?>
<p:tagLst xmlns:p="http://schemas.openxmlformats.org/presentationml/2006/main">
  <p:tag name="KSO_WM_DIAGRAM_VIRTUALLY_FRAME" val="{&quot;height&quot;:455.45062827067994,&quot;left&quot;:0.2910236220472441,&quot;top&quot;:83.4,&quot;width&quot;:936.2840944881889}"/>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1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1_1"/>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30000001192092896}],&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1_3"/>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1_3"/>
  <p:tag name="KSO_WM_UNIT_LINE_FORE_SCHEMECOLOR_INDEX" val="5"/>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1_2"/>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1_2"/>
  <p:tag name="KSO_WM_UNIT_FILL_TYPE" val="3"/>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gradient&quot;:[{&quot;brightness&quot;:0.6000000238418579,&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d*1_2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VALUE" val="737*499"/>
  <p:tag name="KSO_WM_UNIT_TYPE" val="l_h_d"/>
  <p:tag name="KSO_WM_UNIT_INDEX" val="1_2_1"/>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solid&quot;:{&quot;brightness&quot;:0,&quot;colorType&quot;:1,&quot;foreColorIndex&quot;:5,&quot;transparency&quot;:0},&quot;type&quot;:1},&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KSO_WM_DIAGRAM_USE_COLOR_VALUE" val="{&quot;color_scheme&quot;:1,&quot;color_type&quot;:1,&quot;theme_color_indexes&quot;:[5,6,5,6,5,6]}"/>
  <p:tag name="PICID" val="{cad3edfb-065a-4c4f-b8dd-e6ea1348eb6d}"/>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2_2"/>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2_2"/>
  <p:tag name="KSO_WM_UNIT_FILL_TYPE" val="3"/>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gradient&quot;:[{&quot;brightness&quot;:0.6000000238418579,&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2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2_1"/>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30000001192092896}],&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2_3"/>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2_3"/>
  <p:tag name="KSO_WM_UNIT_LINE_FORE_SCHEMECOLOR_INDEX" val="5"/>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3_2"/>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3_2"/>
  <p:tag name="KSO_WM_UNIT_FILL_TYPE" val="3"/>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gradient&quot;:[{&quot;brightness&quot;:0.6000000238418579,&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d*1_3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VALUE" val="737*499"/>
  <p:tag name="KSO_WM_UNIT_TYPE" val="l_h_d"/>
  <p:tag name="KSO_WM_UNIT_INDEX" val="1_3_1"/>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solid&quot;:{&quot;brightness&quot;:0,&quot;colorType&quot;:1,&quot;foreColorIndex&quot;:5,&quot;transparency&quot;:0},&quot;type&quot;:1},&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KSO_WM_DIAGRAM_USE_COLOR_VALUE" val="{&quot;color_scheme&quot;:1,&quot;color_type&quot;:1,&quot;theme_color_indexes&quot;:[5,6,5,6,5,6]}"/>
  <p:tag name="PICID" val="{060852db-3679-4634-8c92-af3cfb0334e3}"/>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3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3_1"/>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30000001192092896}],&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9.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3_3"/>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3_3"/>
  <p:tag name="KSO_WM_UNIT_LINE_FORE_SCHEMECOLOR_INDEX" val="5"/>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4_2"/>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4_2"/>
  <p:tag name="KSO_WM_UNIT_FILL_TYPE" val="3"/>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gradient&quot;:[{&quot;brightness&quot;:0.6000000238418579,&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d*1_4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VALUE" val="737*499"/>
  <p:tag name="KSO_WM_UNIT_TYPE" val="l_h_d"/>
  <p:tag name="KSO_WM_UNIT_INDEX" val="1_4_1"/>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solid&quot;:{&quot;brightness&quot;:0,&quot;colorType&quot;:1,&quot;foreColorIndex&quot;:5,&quot;transparency&quot;:0},&quot;type&quot;:1},&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KSO_WM_DIAGRAM_USE_COLOR_VALUE" val="{&quot;color_scheme&quot;:1,&quot;color_type&quot;:1,&quot;theme_color_indexes&quot;:[5,6,5,6,5,6]}"/>
  <p:tag name="PICID" val="{54c7ab6a-497c-4a00-a24e-62d90d787fca}"/>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4_1"/>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4_1"/>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30000001192092896}],&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53_3*l_h_i*1_4_3"/>
  <p:tag name="KSO_WM_TEMPLATE_CATEGORY" val="diagram"/>
  <p:tag name="KSO_WM_TEMPLATE_INDEX" val="20234853"/>
  <p:tag name="KSO_WM_UNIT_LAYERLEVEL" val="1_1_1"/>
  <p:tag name="KSO_WM_TAG_VERSION" val="3.0"/>
  <p:tag name="KSO_WM_BEAUTIFY_FLAG" val="#wm#"/>
  <p:tag name="KSO_WM_DIAGRAM_VERSION" val="3"/>
  <p:tag name="KSO_WM_DIAGRAM_COLOR_TRICK" val="1"/>
  <p:tag name="KSO_WM_DIAGRAM_COLOR_TEXT_CAN_REMOVE" val="n"/>
  <p:tag name="KSO_WM_UNIT_TYPE" val="l_h_i"/>
  <p:tag name="KSO_WM_UNIT_INDEX" val="1_4_3"/>
  <p:tag name="KSO_WM_UNIT_LINE_FORE_SCHEMECOLOR_INDEX" val="5"/>
  <p:tag name="KSO_WM_DIAGRAM_MAX_ITEMCNT" val="4"/>
  <p:tag name="KSO_WM_DIAGRAM_MIN_ITEMCNT" val="2"/>
  <p:tag name="KSO_WM_DIAGRAM_VIRTUALLY_FRAME" val="{&quot;height&quot;:328.38494873046875,&quot;left&quot;:23.075088909479565,&quot;top&quot;:100.85532091035614,&quot;width&quot;:717.2132080078127}"/>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4436_1*i*1"/>
  <p:tag name="KSO_WM_TEMPLATE_CATEGORY" val="custom"/>
  <p:tag name="KSO_WM_TEMPLATE_INDEX" val="20234436"/>
  <p:tag name="KSO_WM_UNIT_LAYERLEVEL" val="1"/>
  <p:tag name="KSO_WM_TAG_VERSION" val="3.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296.xml><?xml version="1.0" encoding="utf-8"?>
<p:tagLst xmlns:p="http://schemas.openxmlformats.org/presentationml/2006/main">
  <p:tag name="KSO_WM_UNIT_ISCONTENTSTITLE" val="0"/>
  <p:tag name="KSO_WM_UNIT_ISNUMDGM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34436_1*a*1"/>
  <p:tag name="KSO_WM_TEMPLATE_CATEGORY" val="custom"/>
  <p:tag name="KSO_WM_TEMPLATE_INDEX" val="20234436"/>
  <p:tag name="KSO_WM_UNIT_LAYERLEVEL" val="1"/>
  <p:tag name="KSO_WM_TAG_VERSION" val="3.0"/>
  <p:tag name="KSO_WM_BEAUTIFY_FLAG" val="#wm#"/>
  <p:tag name="KSO_WM_UNIT_PRESET_TEXT" val="单击此处添加&#10;标题内容"/>
  <p:tag name="KSO_WM_UNIT_TEXT_TYPE" val="1"/>
  <p:tag name="KSO_WM_UNIT_TEXT_FILL_FORE_SCHEMECOLOR_INDEX" val="2"/>
  <p:tag name="KSO_WM_UNIT_TEXT_FILL_TYPE" val="1"/>
  <p:tag name="KSO_WM_UNIT_USESOURCEFORMAT_APPLY" val="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4436_1*i*2"/>
  <p:tag name="KSO_WM_TEMPLATE_CATEGORY" val="custom"/>
  <p:tag name="KSO_WM_TEMPLATE_INDEX" val="20234436"/>
  <p:tag name="KSO_WM_UNIT_LAYERLEVEL" val="1"/>
  <p:tag name="KSO_WM_TAG_VERSION" val="3.0"/>
  <p:tag name="KSO_WM_BEAUTIFY_FLAG" val="#wm#"/>
  <p:tag name="KSO_WM_UNIT_LINE_FORE_SCHEMECOLOR_INDEX" val="2"/>
  <p:tag name="KSO_WM_UNIT_LINE_FILL_TYPE" val="2"/>
  <p:tag name="KSO_WM_UNIT_USESOURCEFORMAT_APPLY" val="1"/>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4436_1*d*1"/>
  <p:tag name="KSO_WM_TEMPLATE_CATEGORY" val="custom"/>
  <p:tag name="KSO_WM_TEMPLATE_INDEX" val="20234436"/>
  <p:tag name="KSO_WM_UNIT_LAYERLEVEL" val="1"/>
  <p:tag name="KSO_WM_TAG_VERSION" val="3.0"/>
  <p:tag name="KSO_WM_BEAUTIFY_FLAG" val="#wm#"/>
  <p:tag name="KSO_WM_UNIT_VALUE" val="1902*2813"/>
  <p:tag name="KSO_WM_UNIT_PICTURE_SUBTYPE" val="b"/>
  <p:tag name="KSO_WM_UNIT_FILL_FORE_SCHEMECOLOR_INDEX" val="5"/>
  <p:tag name="KSO_WM_UNIT_FILL_TYPE" val="1"/>
  <p:tag name="KSO_WM_UNIT_LINE_FORE_SCHEMECOLOR_INDEX" val="13"/>
  <p:tag name="KSO_WM_UNIT_LINE_FILL_TYPE" val="2"/>
  <p:tag name="KSO_WM_UNIT_USESOURCEFORMAT_APPLY" val="1"/>
  <p:tag name="KSO_WM_UNIT_PLACING_PICTURE_USER_VIEWPORT" val="{&quot;height&quot;:8095.524409448819,&quot;width&quot;:11970}"/>
  <p:tag name="PICID" val="{e115e041-c075-498a-8096-d9ac86171ecd}"/>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34436_1*i*3"/>
  <p:tag name="KSO_WM_TEMPLATE_CATEGORY" val="custom"/>
  <p:tag name="KSO_WM_TEMPLATE_INDEX" val="20234436"/>
  <p:tag name="KSO_WM_UNIT_LAYERLEVEL" val="1"/>
  <p:tag name="KSO_WM_TAG_VERSION" val="3.0"/>
  <p:tag name="KSO_WM_BEAUTIFY_FLAG" val="#wm#"/>
  <p:tag name="KSO_WM_UNIT_TEXT_FILL_FORE_SCHEMECOLOR_INDEX" val="13"/>
  <p:tag name="KSO_WM_UNIT_TEXT_FILL_TYPE" val="1"/>
  <p:tag name="KSO_WM_UNIT_USESOURCEFORMAT_APPLY" val="1"/>
</p:tagLst>
</file>

<file path=ppt/tags/tag3.xml><?xml version="1.0" encoding="utf-8"?>
<p:tagLst xmlns:p="http://schemas.openxmlformats.org/presentationml/2006/main">
  <p:tag name="KSO_WM_DIAGRAM_VIRTUALLY_FRAME" val="{&quot;height&quot;:455.45062827067994,&quot;left&quot;:0.2910236220472441,&quot;top&quot;:83.4,&quot;width&quot;:936.2840944881889}"/>
</p:tagLst>
</file>

<file path=ppt/tags/tag30.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00.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36"/>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41_1*l_h_f*1_1_1"/>
  <p:tag name="KSO_WM_TEMPLATE_CATEGORY" val="diagram"/>
  <p:tag name="KSO_WM_TEMPLATE_INDEX" val="20234441"/>
  <p:tag name="KSO_WM_UNIT_LAYERLEVEL" val="1_1_1"/>
  <p:tag name="KSO_WM_TAG_VERSION" val="3.0"/>
  <p:tag name="KSO_WM_BEAUTIFY_FLAG" val="#wm#"/>
  <p:tag name="KSO_WM_DIAGRAM_MAX_ITEMCNT" val="1"/>
  <p:tag name="KSO_WM_DIAGRAM_MIN_ITEMCNT" val="1"/>
  <p:tag name="KSO_WM_DIAGRAM_VIRTUALLY_FRAME" val="{&quot;height&quot;:74.77015904464129,&quot;left&quot;:2.8812222314068547,&quot;top&quot;:298.8592913385827,&quot;width&quot;:324.387634277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添加文本内容，简明地阐述观点"/>
  <p:tag name="KSO_WM_UNIT_TEXT_FILL_FORE_SCHEMECOLOR_INDEX" val="1"/>
  <p:tag name="KSO_WM_UNIT_TEXT_FILL_TYPE" val="1"/>
  <p:tag name="KSO_WM_UNIT_USESOURCEFORMAT_APPLY" val="1"/>
</p:tagLst>
</file>

<file path=ppt/tags/tag301.xml><?xml version="1.0" encoding="utf-8"?>
<p:tagLst xmlns:p="http://schemas.openxmlformats.org/presentationml/2006/main">
  <p:tag name="ISLIDE.ICON" val="#150684;#132037;#153574;#131866;#165634;#169875;#147809;"/>
  <p:tag name="KSO_WM_SLIDE_ID" val="custom20234436_1"/>
  <p:tag name="KSO_WM_TEMPLATE_SUBCATEGORY" val="0"/>
  <p:tag name="KSO_WM_TEMPLATE_MASTER_TYPE" val="0"/>
  <p:tag name="KSO_WM_TEMPLATE_COLOR_TYPE" val="0"/>
  <p:tag name="KSO_WM_SLIDE_TYPE" val="text"/>
  <p:tag name="KSO_WM_SLIDE_SUBTYPE" val="picTxt"/>
  <p:tag name="KSO_WM_SLIDE_ITEM_CNT" val="1"/>
  <p:tag name="KSO_WM_SLIDE_INDEX" val="1"/>
  <p:tag name="KSO_WM_SLIDE_SIZE" val="324.388*65.5087"/>
  <p:tag name="KSO_WM_SLIDE_POSITION" val="57.9062*421.746"/>
  <p:tag name="KSO_WM_DIAGRAM_GROUP_CODE" val="l1-1"/>
  <p:tag name="KSO_WM_SLIDE_DIAGTYPE" val="l"/>
  <p:tag name="KSO_WM_TAG_VERSION" val="3.0"/>
  <p:tag name="KSO_WM_BEAUTIFY_FLAG" val="#wm#"/>
  <p:tag name="KSO_WM_TEMPLATE_CATEGORY" val="custom"/>
  <p:tag name="KSO_WM_TEMPLATE_INDEX" val="20234436"/>
  <p:tag name="KSO_WM_SLIDE_LAYOUT" val="a_d_l"/>
  <p:tag name="KSO_WM_SLIDE_LAYOUT_CNT" val="1_1_1"/>
</p:tagLst>
</file>

<file path=ppt/tags/tag302.xml><?xml version="1.0" encoding="utf-8"?>
<p:tagLst xmlns:p="http://schemas.openxmlformats.org/presentationml/2006/main">
  <p:tag name="PICID" val="{116d50b9-9b95-4f9f-9106-ad8cffa5b509}"/>
</p:tagLst>
</file>

<file path=ppt/tags/tag303.xml><?xml version="1.0" encoding="utf-8"?>
<p:tagLst xmlns:p="http://schemas.openxmlformats.org/presentationml/2006/main">
  <p:tag name="PICID" val="{d1dd21a4-4ff6-4f26-9c0d-6846f9109fa3}"/>
</p:tagLst>
</file>

<file path=ppt/tags/tag304.xml><?xml version="1.0" encoding="utf-8"?>
<p:tagLst xmlns:p="http://schemas.openxmlformats.org/presentationml/2006/main">
  <p:tag name="PICID" val="{724642cd-44fc-4481-b9ff-458ea69ca876}"/>
</p:tagLst>
</file>

<file path=ppt/tags/tag305.xml><?xml version="1.0" encoding="utf-8"?>
<p:tagLst xmlns:p="http://schemas.openxmlformats.org/presentationml/2006/main">
  <p:tag name="PICID" val="{fafccf15-7898-4bab-a2fd-f92b50f911b8}"/>
</p:tagLst>
</file>

<file path=ppt/tags/tag306.xml><?xml version="1.0" encoding="utf-8"?>
<p:tagLst xmlns:p="http://schemas.openxmlformats.org/presentationml/2006/main">
  <p:tag name="PICID" val="{3d8379d1-fd06-4ccf-a1dd-b0aa4d68a9a4}"/>
</p:tagLst>
</file>

<file path=ppt/tags/tag307.xml><?xml version="1.0" encoding="utf-8"?>
<p:tagLst xmlns:p="http://schemas.openxmlformats.org/presentationml/2006/main">
  <p:tag name="PICID" val="{497c95ad-9336-4ff5-be4c-63537bf64ff8}"/>
</p:tagLst>
</file>

<file path=ppt/tags/tag308.xml><?xml version="1.0" encoding="utf-8"?>
<p:tagLst xmlns:p="http://schemas.openxmlformats.org/presentationml/2006/main">
  <p:tag name="PICID" val="{cf7e0cfc-812a-45a3-bf4f-6f73cfa85bdd}"/>
</p:tagLst>
</file>

<file path=ppt/tags/tag309.xml><?xml version="1.0" encoding="utf-8"?>
<p:tagLst xmlns:p="http://schemas.openxmlformats.org/presentationml/2006/main">
  <p:tag name="PICID" val="{0ab78381-7114-4e89-aa0b-5aa2bbfdf096}"/>
</p:tagLst>
</file>

<file path=ppt/tags/tag31.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10.xml><?xml version="1.0" encoding="utf-8"?>
<p:tagLst xmlns:p="http://schemas.openxmlformats.org/presentationml/2006/main">
  <p:tag name="KSO_WM_BEAUTIFY_FLAG" val="#wm#"/>
  <p:tag name="KSO_WM_TEMPLATE_CATEGORY" val="custom"/>
  <p:tag name="KSO_WM_TEMPLATE_INDEX" val="20234436"/>
</p:tagLst>
</file>

<file path=ppt/tags/tag311.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TEMPLATE_CATEGORY" val="custom"/>
  <p:tag name="KSO_WM_UNIT_LAYERLEVEL" val="1"/>
  <p:tag name="KSO_WM_TAG_VERSION" val="3.0"/>
  <p:tag name="KSO_WM_BEAUTIFY_FLAG" val="#wm#"/>
  <p:tag name="KSO_WM_TEMPLATE_INDEX" val="20232424"/>
  <p:tag name="KSO_WM_UNIT_ID" val="custom20232424_1*a*1"/>
  <p:tag name="KSO_WM_UNIT_TEXT_TYPE" val="1"/>
  <p:tag name="KSO_WM_UNIT_PRESET_TEXT" val="单击此处添加标题"/>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d"/>
  <p:tag name="KSO_WM_UNIT_INDEX" val="1"/>
  <p:tag name="KSO_WM_UNIT_ID" val="custom20232424_1*d*1"/>
  <p:tag name="KSO_WM_TEMPLATE_CATEGORY" val="custom"/>
  <p:tag name="KSO_WM_TEMPLATE_INDEX" val="20232424"/>
  <p:tag name="KSO_WM_UNIT_LAYERLEVEL" val="1"/>
  <p:tag name="KSO_WM_TAG_VERSION" val="3.0"/>
  <p:tag name="KSO_WM_BEAUTIFY_FLAG" val="#wm#"/>
  <p:tag name="KSO_WM_UNIT_VALUE" val="1729*2425"/>
  <p:tag name="KSO_WM_UNIT_PICTURE_SUBTYPE" val="a"/>
  <p:tag name="PICID" val="{92b3bd40-92c8-4523-bfe9-bffd930bf9ad}"/>
</p:tagLst>
</file>

<file path=ppt/tags/tag313.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60"/>
  <p:tag name="KSO_WM_UNIT_HIGHLIGHT" val="0"/>
  <p:tag name="KSO_WM_UNIT_COMPATIBLE" val="0"/>
  <p:tag name="KSO_WM_UNIT_DIAGRAM_ISNUMVISUAL" val="0"/>
  <p:tag name="KSO_WM_UNIT_DIAGRAM_ISREFERUNIT" val="0"/>
  <p:tag name="KSO_WM_UNIT_TYPE" val="c_f"/>
  <p:tag name="KSO_WM_UNIT_INDEX" val="1_1"/>
  <p:tag name="KSO_WM_UNIT_ID" val="custom20232424_1*c_f*1_1"/>
  <p:tag name="KSO_WM_TEMPLATE_CATEGORY" val="custom"/>
  <p:tag name="KSO_WM_TEMPLATE_INDEX" val="20232424"/>
  <p:tag name="KSO_WM_UNIT_LAYERLEVEL" val="1_1"/>
  <p:tag name="KSO_WM_TAG_VERSION" val="3.0"/>
  <p:tag name="KSO_WM_DIAGRAM_MAX_ITEMCNT" val="4"/>
  <p:tag name="KSO_WM_DIAGRAM_MIN_ITEMCNT" val="1"/>
  <p:tag name="KSO_WM_DIAGRAM_VIRTUALLY_FRAME" val="{&quot;height&quot;:368.54229736328125,&quot;left&quot;:504.0334666478915,&quot;top&quot;:203.9571977750523,&quot;width&quot;:413.85818481445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
  <p:tag name="KSO_WM_UNIT_TEXT_FILL_TYPE" val="1"/>
  <p:tag name="KSO_WM_UNIT_TEXT_LAYER_COUNT" val="1"/>
  <p:tag name="KSO_WM_BEAUTIFY_FLAG" val="#wm#"/>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单击此处添加文本具体内容，简明扼要地阐述您的观点。"/>
</p:tagLst>
</file>

<file path=ppt/tags/tag314.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16"/>
  <p:tag name="KSO_WM_UNIT_HIGHLIGHT" val="0"/>
  <p:tag name="KSO_WM_UNIT_COMPATIBLE" val="0"/>
  <p:tag name="KSO_WM_UNIT_DIAGRAM_ISNUMVISUAL" val="0"/>
  <p:tag name="KSO_WM_UNIT_DIAGRAM_ISREFERUNIT" val="0"/>
  <p:tag name="KSO_WM_UNIT_TYPE" val="c_a"/>
  <p:tag name="KSO_WM_UNIT_INDEX" val="1_1"/>
  <p:tag name="KSO_WM_UNIT_ID" val="custom20232424_1*c_a*1_1"/>
  <p:tag name="KSO_WM_TEMPLATE_CATEGORY" val="custom"/>
  <p:tag name="KSO_WM_TEMPLATE_INDEX" val="20232424"/>
  <p:tag name="KSO_WM_UNIT_LAYERLEVEL" val="1_1"/>
  <p:tag name="KSO_WM_TAG_VERSION" val="3.0"/>
  <p:tag name="KSO_WM_DIAGRAM_MAX_ITEMCNT" val="4"/>
  <p:tag name="KSO_WM_DIAGRAM_MIN_ITEMCNT" val="1"/>
  <p:tag name="KSO_WM_DIAGRAM_VIRTUALLY_FRAME" val="{&quot;height&quot;:368.54229736328125,&quot;left&quot;:504.0334666478915,&quot;top&quot;:203.9571977750523,&quot;width&quot;:413.85818481445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
  <p:tag name="KSO_WM_UNIT_TEXT_FILL_TYPE" val="1"/>
  <p:tag name="KSO_WM_BEAUTIFY_FLAG" val="#wm#"/>
  <p:tag name="KSO_WM_UNIT_PRESET_TEXT" val="单击此处添加标题"/>
</p:tagLst>
</file>

<file path=ppt/tags/tag315.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340.15*203.3"/>
  <p:tag name="KSO_WM_SLIDE_POSITION" val="540.9*291.45"/>
  <p:tag name="KSO_WM_SLIDE_LAYOUT" val="a_d_c"/>
  <p:tag name="KSO_WM_SLIDE_LAYOUT_CNT" val="1_1_1"/>
  <p:tag name="KSO_WM_SPECIAL_SOURCE" val="bdnull"/>
  <p:tag name="KSO_WM_TEMPLATE_INDEX" val="20232424"/>
  <p:tag name="KSO_WM_TEMPLATE_SUBCATEGORY" val="0"/>
  <p:tag name="KSO_WM_SLIDE_INDEX" val="1"/>
  <p:tag name="KSO_WM_TAG_VERSION" val="3.0"/>
  <p:tag name="KSO_WM_SLIDE_ID" val="custom20232424_1"/>
  <p:tag name="KSO_WM_SLIDE_ITEM_CNT" val="0"/>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3623_1*d*1"/>
  <p:tag name="KSO_WM_TEMPLATE_CATEGORY" val="custom"/>
  <p:tag name="KSO_WM_TEMPLATE_INDEX" val="20233623"/>
  <p:tag name="KSO_WM_UNIT_LAYERLEVEL" val="1"/>
  <p:tag name="KSO_WM_TAG_VERSION" val="3.0"/>
  <p:tag name="KSO_WM_UNIT_VALUE" val="1904*1874"/>
  <p:tag name="KSO_WM_UNIT_PICTURE_SUBTYPE" val="a"/>
  <p:tag name="KSO_WM_UNIT_FILL_FORE_SCHEMECOLOR_INDEX" val="5"/>
  <p:tag name="KSO_WM_UNIT_FILL_TYPE" val="1"/>
  <p:tag name="KSO_WM_UNIT_LINE_FORE_SCHEMECOLOR_INDEX" val="13"/>
  <p:tag name="KSO_WM_UNIT_LINE_FILL_TYPE" val="2"/>
  <p:tag name="KSO_WM_UNIT_USESOURCEFORMAT_APPLY" val="1"/>
  <p:tag name="PICID" val="{0d8309e7-6a8b-407e-b927-6d5ad4a62030}"/>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3623_1*d*2"/>
  <p:tag name="KSO_WM_TEMPLATE_CATEGORY" val="custom"/>
  <p:tag name="KSO_WM_TEMPLATE_INDEX" val="20233623"/>
  <p:tag name="KSO_WM_UNIT_LAYERLEVEL" val="1"/>
  <p:tag name="KSO_WM_TAG_VERSION" val="3.0"/>
  <p:tag name="KSO_WM_UNIT_VALUE" val="969*1108"/>
  <p:tag name="KSO_WM_UNIT_PICTURE_SUBTYPE" val="a"/>
  <p:tag name="KSO_WM_UNIT_FILL_FORE_SCHEMECOLOR_INDEX" val="5"/>
  <p:tag name="KSO_WM_UNIT_FILL_TYPE" val="1"/>
  <p:tag name="KSO_WM_UNIT_LINE_FORE_SCHEMECOLOR_INDEX" val="13"/>
  <p:tag name="KSO_WM_UNIT_LINE_FILL_TYPE" val="2"/>
  <p:tag name="KSO_WM_UNIT_USESOURCEFORMAT_APPLY" val="1"/>
</p:tagLst>
</file>

<file path=ppt/tags/tag31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ID" val="diagram20233524_1*l_h_f*1_1_1"/>
  <p:tag name="KSO_WM_TEMPLATE_CATEGORY" val="diagram"/>
  <p:tag name="KSO_WM_TEMPLATE_INDEX" val="20233524"/>
  <p:tag name="KSO_WM_UNIT_LAYERLEVEL" val="1_1_1"/>
  <p:tag name="KSO_WM_TAG_VERSION" val="3.0"/>
  <p:tag name="KSO_WM_DIAGRAM_MAX_ITEMCNT" val="3"/>
  <p:tag name="KSO_WM_DIAGRAM_MIN_ITEMCNT" val="1"/>
  <p:tag name="KSO_WM_DIAGRAM_VIRTUALLY_FRAME" val="{&quot;height&quot;:330.60000610351557,&quot;left&quot;:-7.818740157480315,&quot;top&quot;:80.68125679076188,&quot;width&quot;:3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VALUE" val="16"/>
  <p:tag name="KSO_WM_UNIT_TEXT_TYPE" val="1"/>
  <p:tag name="KSO_WM_UNIT_TEXT_FILL_FORE_SCHEMECOLOR_INDEX" val="1"/>
  <p:tag name="KSO_WM_UNIT_TEXT_FILL_TYPE" val="1"/>
  <p:tag name="KSO_WM_UNIT_PRESET_TEXT" val="单击添加文本具体内容"/>
  <p:tag name="KSO_WM_UNIT_USESOURCEFORMAT_APPLY" val="1"/>
</p:tagLst>
</file>

<file path=ppt/tags/tag319.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32.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20.xml><?xml version="1.0" encoding="utf-8"?>
<p:tagLst xmlns:p="http://schemas.openxmlformats.org/presentationml/2006/main">
  <p:tag name="KSO_WM_UNIT_ISCONTENTSTITLE" val="0"/>
  <p:tag name="KSO_WM_UNIT_ISNUMDGMTITLE" val="0"/>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3623"/>
  <p:tag name="KSO_WM_UNIT_ID" val="custom20233623_1*a*1"/>
  <p:tag name="KSO_WM_UNIT_TEXT_TYPE" val="1"/>
  <p:tag name="KSO_WM_UNIT_PRESET_TEXT" val="单击此处添加标题"/>
  <p:tag name="KSO_WM_UNIT_TEXT_FILL_FORE_SCHEMECOLOR_INDEX" val="13"/>
  <p:tag name="KSO_WM_UNIT_TEXT_FILL_TYPE" val="1"/>
  <p:tag name="KSO_WM_UNIT_USESOURCEFORMAT_APPLY" val="1"/>
</p:tagLst>
</file>

<file path=ppt/tags/tag321.xml><?xml version="1.0" encoding="utf-8"?>
<p:tagLst xmlns:p="http://schemas.openxmlformats.org/presentationml/2006/main">
  <p:tag name="KSO_WM_BEAUTIFY_FLAG" val="#wm#"/>
  <p:tag name="KSO_WM_TEMPLATE_CATEGORY" val="custom"/>
  <p:tag name="KSO_WM_TEMPLATE_MASTER_TYPE" val="0"/>
  <p:tag name="KSO_WM_TEMPLATE_COLOR_TYPE" val="0"/>
  <p:tag name="KSO_WM_DIAGRAM_GROUP_CODE" val="l1-1"/>
  <p:tag name="KSO_WM_SLIDE_DIAGTYPE" val="l"/>
  <p:tag name="KSO_WM_SLIDE_LAYOUT" val="a_d_l"/>
  <p:tag name="KSO_WM_SLIDE_LAYOUT_CNT" val="1_2_1"/>
  <p:tag name="KSO_WM_SLIDE_TYPE" val="text"/>
  <p:tag name="KSO_WM_SLIDE_SUBTYPE" val="picTxt"/>
  <p:tag name="KSO_WM_SLIDE_SIZE" val="351.75*205.3"/>
  <p:tag name="KSO_WM_SLIDE_POSITION" val="55*227.5"/>
  <p:tag name="KSO_WM_TEMPLATE_INDEX" val="20233623"/>
  <p:tag name="KSO_WM_TEMPLATE_SUBCATEGORY" val="0"/>
  <p:tag name="KSO_WM_SLIDE_INDEX" val="1"/>
  <p:tag name="KSO_WM_TAG_VERSION" val="3.0"/>
  <p:tag name="KSO_WM_SLIDE_ID" val="custom20233623_1"/>
  <p:tag name="KSO_WM_SLIDE_ITEM_CNT" val="2"/>
</p:tagLst>
</file>

<file path=ppt/tags/tag322.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23.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24.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25.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26.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27.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28.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29.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3.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30.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31.xml><?xml version="1.0" encoding="utf-8"?>
<p:tagLst xmlns:p="http://schemas.openxmlformats.org/presentationml/2006/main">
  <p:tag name="PICID" val="{4617afad-7771-4769-ae45-65ff4ea83e17}"/>
</p:tagLst>
</file>

<file path=ppt/tags/tag332.xml><?xml version="1.0" encoding="utf-8"?>
<p:tagLst xmlns:p="http://schemas.openxmlformats.org/presentationml/2006/main">
  <p:tag name="PICID" val="{c48658cd-0f5c-448f-99dc-e07c1cbafd33}"/>
</p:tagLst>
</file>

<file path=ppt/tags/tag333.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34.xml><?xml version="1.0" encoding="utf-8"?>
<p:tagLst xmlns:p="http://schemas.openxmlformats.org/presentationml/2006/main">
  <p:tag name="KSO_WM_DIAGRAM_VIRTUALLY_FRAME" val="{&quot;height&quot;:229.82914640409095,&quot;left&quot;:55.179212598425195,&quot;top&quot;:106.11137315370775,&quot;width&quot;:605.3069291338583}"/>
</p:tagLst>
</file>

<file path=ppt/tags/tag335.xml><?xml version="1.0" encoding="utf-8"?>
<p:tagLst xmlns:p="http://schemas.openxmlformats.org/presentationml/2006/main">
  <p:tag name="KSO_WM_DIAGRAM_VIRTUALLY_FRAME" val="{&quot;height&quot;:455.45062827067994,&quot;left&quot;:0.2910236220472441,&quot;top&quot;:83.4,&quot;width&quot;:936.2840944881889}"/>
</p:tagLst>
</file>

<file path=ppt/tags/tag336.xml><?xml version="1.0" encoding="utf-8"?>
<p:tagLst xmlns:p="http://schemas.openxmlformats.org/presentationml/2006/main">
  <p:tag name="KSO_WM_DIAGRAM_VIRTUALLY_FRAME" val="{&quot;height&quot;:455.45062827067994,&quot;left&quot;:0.2910236220472441,&quot;top&quot;:83.4,&quot;width&quot;:936.2840944881889}"/>
</p:tagLst>
</file>

<file path=ppt/tags/tag33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0230946_1*l_h_i*1_1_8"/>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gradient&quot;:[{&quot;brightness&quot;:0,&quot;colorType&quot;:1,&quot;foreColorIndex&quot;:5,&quot;pos&quot;:0.029999999329447746,&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33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30946_1*l_h_i*1_1_5"/>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4000000059604645,&quot;colorType&quot;:1,&quot;foreColorIndex&quot;:5,&quot;pos&quot;:0,&quot;transparency&quot;:1},{&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3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946_1*l_h_i*1_1_3"/>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4.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4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0946_1*l_h_i*1_1_2"/>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4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30946_1*l_h_i*1_1_6"/>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6000000238418579,&quot;colorType&quot;:1,&quot;foreColorIndex&quot;:5,&quot;pos&quot;:0,&quot;transparency&quot;:0.75},{&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brightness&quot;:0,&quot;colorType&quot;:1,&quot;foreColorIndex&quot;:14,&quot;transparency&quot;:0.6000000238418579},&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4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30946_1*l_h_i*1_1_4"/>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4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0946_1*l_h_i*1_1_1"/>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4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0230946_1*l_h_i*1_1_7"/>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
</p:tagLst>
</file>

<file path=ppt/tags/tag34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20230946_1*l_h_i*1_2_8"/>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gradient&quot;:[{&quot;brightness&quot;:0,&quot;colorType&quot;:1,&quot;foreColorIndex&quot;:5,&quot;pos&quot;:0.029999999329447746,&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34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30946_1*l_h_i*1_2_5"/>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4000000059604645,&quot;colorType&quot;:1,&quot;foreColorIndex&quot;:5,&quot;pos&quot;:0,&quot;transparency&quot;:1},{&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4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946_1*l_h_i*1_2_3"/>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4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0946_1*l_h_i*1_2_2"/>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4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0230946_1*l_h_i*1_2_6"/>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6000000238418579,&quot;colorType&quot;:1,&quot;foreColorIndex&quot;:5,&quot;pos&quot;:0,&quot;transparency&quot;:0.75},{&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brightness&quot;:0,&quot;colorType&quot;:1,&quot;foreColorIndex&quot;:14,&quot;transparency&quot;:0.6000000238418579},&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5.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5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30946_1*l_h_i*1_2_4"/>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5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0946_1*l_h_i*1_2_1"/>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5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20230946_1*l_h_i*1_2_7"/>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
</p:tagLst>
</file>

<file path=ppt/tags/tag35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20230946_1*l_h_i*1_3_8"/>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gradient&quot;:[{&quot;brightness&quot;:0,&quot;colorType&quot;:1,&quot;foreColorIndex&quot;:5,&quot;pos&quot;:0.029999999329447746,&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35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0230946_1*l_h_i*1_3_5"/>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4000000059604645,&quot;colorType&quot;:1,&quot;foreColorIndex&quot;:5,&quot;pos&quot;:0,&quot;transparency&quot;:1},{&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5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0946_1*l_h_i*1_3_3"/>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5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0946_1*l_h_i*1_3_2"/>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5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0230946_1*l_h_i*1_3_6"/>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6000000238418579,&quot;colorType&quot;:1,&quot;foreColorIndex&quot;:5,&quot;pos&quot;:0,&quot;transparency&quot;:0.75},{&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brightness&quot;:0,&quot;colorType&quot;:1,&quot;foreColorIndex&quot;:14,&quot;transparency&quot;:0.6000000238418579},&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5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30946_1*l_h_i*1_3_4"/>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5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0946_1*l_h_i*1_3_1"/>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6.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6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20230946_1*l_h_i*1_3_7"/>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
</p:tagLst>
</file>

<file path=ppt/tags/tag36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20230946_1*l_h_i*1_4_8"/>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gradient&quot;:[{&quot;brightness&quot;:0,&quot;colorType&quot;:1,&quot;foreColorIndex&quot;:5,&quot;pos&quot;:0.029999999329447746,&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36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0230946_1*l_h_i*1_4_5"/>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4000000059604645,&quot;colorType&quot;:1,&quot;foreColorIndex&quot;:5,&quot;pos&quot;:0,&quot;transparency&quot;:1},{&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6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30946_1*l_h_i*1_4_3"/>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6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0946_1*l_h_i*1_4_2"/>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6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0230946_1*l_h_i*1_4_6"/>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6000000238418579,&quot;colorType&quot;:1,&quot;foreColorIndex&quot;:5,&quot;pos&quot;:0,&quot;transparency&quot;:0.75},{&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brightness&quot;:0,&quot;colorType&quot;:1,&quot;foreColorIndex&quot;:14,&quot;transparency&quot;:0.6000000238418579},&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6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30946_1*l_h_i*1_4_4"/>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8899999856948853},{&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6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30946_1*l_h_i*1_4_1"/>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gradient&quot;:[{&quot;brightness&quot;:0,&quot;colorType&quot;:1,&quot;foreColorIndex&quot;:5,&quot;pos&quot;:0,&quot;transparency&quot;:0.15000000596046448},{&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36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20230946_1*l_h_i*1_4_7"/>
  <p:tag name="KSO_WM_TEMPLATE_CATEGORY" val="diagram"/>
  <p:tag name="KSO_WM_TEMPLATE_INDEX" val="20230946"/>
  <p:tag name="KSO_WM_UNIT_LAYERLEVEL" val="1_1_1"/>
  <p:tag name="KSO_WM_TAG_VERSION" val="3.0"/>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
</p:tagLst>
</file>

<file path=ppt/tags/tag36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0946_1*l_h_f*1_1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智能图形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
</p:tagLst>
</file>

<file path=ppt/tags/tag37.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7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46_1*l_h_a*1_1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37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0946_1*l_h_f*1_2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您的项正文，文字是您思想的提炼根据需要可酌情增减文字"/>
  <p:tag name="KSO_WM_UNIT_TEXT_FILL_FORE_SCHEMECOLOR_INDEX" val="1"/>
  <p:tag name="KSO_WM_UNIT_TEXT_FILL_TYPE" val="1"/>
  <p:tag name="KSO_WM_DIAGRAM_USE_COLOR_VALUE" val="{&quot;color_scheme&quot;:1,&quot;color_type&quot;:1,&quot;theme_color_indexes&quot;:[]}"/>
</p:tagLst>
</file>

<file path=ppt/tags/tag37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0946_1*l_h_a*1_2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37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0946_1*l_h_f*1_3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你的正文，文字是您思想的提炼，请阐述您的观点，以便观者准确地理解你的思想"/>
  <p:tag name="KSO_WM_UNIT_TEXT_FILL_FORE_SCHEMECOLOR_INDEX" val="1"/>
  <p:tag name="KSO_WM_UNIT_TEXT_FILL_TYPE" val="1"/>
  <p:tag name="KSO_WM_DIAGRAM_USE_COLOR_VALUE" val="{&quot;color_scheme&quot;:1,&quot;color_type&quot;:1,&quot;theme_color_indexes&quot;:[]}"/>
</p:tagLst>
</file>

<file path=ppt/tags/tag37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0946_1*l_h_a*1_3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37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0946_1*l_h_f*1_4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具体内容，简明扼要地阐述您的观点根据需要可酌情增减文字"/>
  <p:tag name="KSO_WM_UNIT_TEXT_FILL_FORE_SCHEMECOLOR_INDEX" val="1"/>
  <p:tag name="KSO_WM_UNIT_TEXT_FILL_TYPE" val="1"/>
  <p:tag name="KSO_WM_DIAGRAM_USE_COLOR_VALUE" val="{&quot;color_scheme&quot;:1,&quot;color_type&quot;:1,&quot;theme_color_indexes&quot;:[]}"/>
</p:tagLst>
</file>

<file path=ppt/tags/tag37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0946_1*l_h_a*1_4_1"/>
  <p:tag name="KSO_WM_TEMPLATE_CATEGORY" val="diagram"/>
  <p:tag name="KSO_WM_TEMPLATE_INDEX" val="2023094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27.40001220703135,&quot;left&quot;:-28.77496062992127,&quot;top&quot;:66.12503326656304,&quot;width&quot;:802.4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377.xml><?xml version="1.0" encoding="utf-8"?>
<p:tagLst xmlns:p="http://schemas.openxmlformats.org/presentationml/2006/main">
  <p:tag name="KSO_WM_DIAGRAM_VIRTUALLY_FRAME" val="{&quot;height&quot;:455.45062827067994,&quot;left&quot;:0.2910236220472441,&quot;top&quot;:83.4,&quot;width&quot;:936.2840944881889}"/>
</p:tagLst>
</file>

<file path=ppt/tags/tag378.xml><?xml version="1.0" encoding="utf-8"?>
<p:tagLst xmlns:p="http://schemas.openxmlformats.org/presentationml/2006/main">
  <p:tag name="KSO_WM_DIAGRAM_VIRTUALLY_FRAME" val="{&quot;height&quot;:236.15,&quot;left&quot;:69,&quot;top&quot;:99.35,&quot;width&quot;:356.05}"/>
</p:tagLst>
</file>

<file path=ppt/tags/tag379.xml><?xml version="1.0" encoding="utf-8"?>
<p:tagLst xmlns:p="http://schemas.openxmlformats.org/presentationml/2006/main">
  <p:tag name="KSO_WM_DIAGRAM_VIRTUALLY_FRAME" val="{&quot;height&quot;:236.15,&quot;left&quot;:69,&quot;top&quot;:99.35,&quot;width&quot;:356.05}"/>
</p:tagLst>
</file>

<file path=ppt/tags/tag38.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80.xml><?xml version="1.0" encoding="utf-8"?>
<p:tagLst xmlns:p="http://schemas.openxmlformats.org/presentationml/2006/main">
  <p:tag name="KSO_WM_DIAGRAM_VIRTUALLY_FRAME" val="{&quot;height&quot;:455.45062827067994,&quot;left&quot;:0.2910236220472441,&quot;top&quot;:83.4,&quot;width&quot;:936.2840944881889}"/>
</p:tagLst>
</file>

<file path=ppt/tags/tag381.xml><?xml version="1.0" encoding="utf-8"?>
<p:tagLst xmlns:p="http://schemas.openxmlformats.org/presentationml/2006/main">
  <p:tag name="KSO_WM_DIAGRAM_VIRTUALLY_FRAME" val="{&quot;height&quot;:236.15,&quot;left&quot;:69,&quot;top&quot;:99.35,&quot;width&quot;:356.05}"/>
</p:tagLst>
</file>

<file path=ppt/tags/tag382.xml><?xml version="1.0" encoding="utf-8"?>
<p:tagLst xmlns:p="http://schemas.openxmlformats.org/presentationml/2006/main">
  <p:tag name="KSO_WM_DIAGRAM_VIRTUALLY_FRAME" val="{&quot;height&quot;:236.15,&quot;left&quot;:69,&quot;top&quot;:99.35,&quot;width&quot;:356.05}"/>
</p:tagLst>
</file>

<file path=ppt/tags/tag383.xml><?xml version="1.0" encoding="utf-8"?>
<p:tagLst xmlns:p="http://schemas.openxmlformats.org/presentationml/2006/main">
  <p:tag name="KSO_WM_DIAGRAM_VIRTUALLY_FRAME" val="{&quot;height&quot;:236.15,&quot;left&quot;:69,&quot;top&quot;:99.35,&quot;width&quot;:356.05}"/>
</p:tagLst>
</file>

<file path=ppt/tags/tag384.xml><?xml version="1.0" encoding="utf-8"?>
<p:tagLst xmlns:p="http://schemas.openxmlformats.org/presentationml/2006/main">
  <p:tag name="KSO_WM_DIAGRAM_VIRTUALLY_FRAME" val="{&quot;height&quot;:455.45062827067994,&quot;left&quot;:0.2910236220472441,&quot;top&quot;:83.4,&quot;width&quot;:936.2840944881889}"/>
</p:tagLst>
</file>

<file path=ppt/tags/tag385.xml><?xml version="1.0" encoding="utf-8"?>
<p:tagLst xmlns:p="http://schemas.openxmlformats.org/presentationml/2006/main">
  <p:tag name="KSO_WM_DIAGRAM_VIRTUALLY_FRAME" val="{&quot;height&quot;:236.15,&quot;left&quot;:69,&quot;top&quot;:99.35,&quot;width&quot;:356.05}"/>
</p:tagLst>
</file>

<file path=ppt/tags/tag386.xml><?xml version="1.0" encoding="utf-8"?>
<p:tagLst xmlns:p="http://schemas.openxmlformats.org/presentationml/2006/main">
  <p:tag name="KSO_WM_DIAGRAM_VIRTUALLY_FRAME" val="{&quot;height&quot;:236.15,&quot;left&quot;:69,&quot;top&quot;:99.35,&quot;width&quot;:356.05}"/>
</p:tagLst>
</file>

<file path=ppt/tags/tag387.xml><?xml version="1.0" encoding="utf-8"?>
<p:tagLst xmlns:p="http://schemas.openxmlformats.org/presentationml/2006/main">
  <p:tag name="KSO_WM_DIAGRAM_VIRTUALLY_FRAME" val="{&quot;height&quot;:455.45062827067994,&quot;left&quot;:0.2910236220472441,&quot;top&quot;:83.4,&quot;width&quot;:936.2840944881889}"/>
</p:tagLst>
</file>

<file path=ppt/tags/tag388.xml><?xml version="1.0" encoding="utf-8"?>
<p:tagLst xmlns:p="http://schemas.openxmlformats.org/presentationml/2006/main">
  <p:tag name="KSO_WM_DIAGRAM_VIRTUALLY_FRAME" val="{&quot;height&quot;:236.15,&quot;left&quot;:69,&quot;top&quot;:99.35,&quot;width&quot;:356.05}"/>
</p:tagLst>
</file>

<file path=ppt/tags/tag389.xml><?xml version="1.0" encoding="utf-8"?>
<p:tagLst xmlns:p="http://schemas.openxmlformats.org/presentationml/2006/main">
  <p:tag name="KSO_WM_DIAGRAM_VIRTUALLY_FRAME" val="{&quot;height&quot;:236.15,&quot;left&quot;:69,&quot;top&quot;:99.35,&quot;width&quot;:356.05}"/>
</p:tagLst>
</file>

<file path=ppt/tags/tag39.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390.xml><?xml version="1.0" encoding="utf-8"?>
<p:tagLst xmlns:p="http://schemas.openxmlformats.org/presentationml/2006/main">
  <p:tag name="KSO_WM_DIAGRAM_VIRTUALLY_FRAME" val="{&quot;height&quot;:236.15,&quot;left&quot;:69,&quot;top&quot;:99.35,&quot;width&quot;:356.05}"/>
</p:tagLst>
</file>

<file path=ppt/tags/tag391.xml><?xml version="1.0" encoding="utf-8"?>
<p:tagLst xmlns:p="http://schemas.openxmlformats.org/presentationml/2006/main">
  <p:tag name="KSO_WM_DIAGRAM_VIRTUALLY_FRAME" val="{&quot;height&quot;:236.15,&quot;left&quot;:69,&quot;top&quot;:99.35,&quot;width&quot;:356.05}"/>
</p:tagLst>
</file>

<file path=ppt/tags/tag392.xml><?xml version="1.0" encoding="utf-8"?>
<p:tagLst xmlns:p="http://schemas.openxmlformats.org/presentationml/2006/main">
  <p:tag name="KSO_WM_DIAGRAM_VIRTUALLY_FRAME" val="{&quot;height&quot;:236.15,&quot;left&quot;:69,&quot;top&quot;:99.35,&quot;width&quot;:356.05}"/>
</p:tagLst>
</file>

<file path=ppt/tags/tag393.xml><?xml version="1.0" encoding="utf-8"?>
<p:tagLst xmlns:p="http://schemas.openxmlformats.org/presentationml/2006/main">
  <p:tag name="KSO_WM_DIAGRAM_VIRTUALLY_FRAME" val="{&quot;height&quot;:236.15,&quot;left&quot;:69,&quot;top&quot;:99.35,&quot;width&quot;:356.05}"/>
</p:tagLst>
</file>

<file path=ppt/tags/tag394.xml><?xml version="1.0" encoding="utf-8"?>
<p:tagLst xmlns:p="http://schemas.openxmlformats.org/presentationml/2006/main">
  <p:tag name="KSO_WM_DIAGRAM_VIRTUALLY_FRAME" val="{&quot;height&quot;:236.15,&quot;left&quot;:69,&quot;top&quot;:99.35,&quot;width&quot;:356.05}"/>
</p:tagLst>
</file>

<file path=ppt/tags/tag395.xml><?xml version="1.0" encoding="utf-8"?>
<p:tagLst xmlns:p="http://schemas.openxmlformats.org/presentationml/2006/main">
  <p:tag name="KSO_WM_DIAGRAM_VIRTUALLY_FRAME" val="{&quot;height&quot;:236.15,&quot;left&quot;:69,&quot;top&quot;:99.35,&quot;width&quot;:356.05}"/>
</p:tagLst>
</file>

<file path=ppt/tags/tag396.xml><?xml version="1.0" encoding="utf-8"?>
<p:tagLst xmlns:p="http://schemas.openxmlformats.org/presentationml/2006/main">
  <p:tag name="KSO_WM_DIAGRAM_VIRTUALLY_FRAME" val="{&quot;height&quot;:236.15,&quot;left&quot;:69,&quot;top&quot;:99.35,&quot;width&quot;:356.05}"/>
</p:tagLst>
</file>

<file path=ppt/tags/tag397.xml><?xml version="1.0" encoding="utf-8"?>
<p:tagLst xmlns:p="http://schemas.openxmlformats.org/presentationml/2006/main">
  <p:tag name="ISPRING_RESOURCE_PATHS_HASH_2" val="9bf32b21c57e606988ab10ec694d2e32676a8b"/>
  <p:tag name="ISPRING_PRESENTATION_TITLE" val="PowerPoint 演示文稿"/>
  <p:tag name="COMMONDATA" val="eyJoZGlkIjoiYjA2MjBiOGIxYWI3ZTg3OTAyZDUxMmU2YmI3MTE4NDcifQ=="/>
  <p:tag name="RESOURCE_RECORD_KEY" val="{&quot;13&quot;:[4663468,19951219],&quot;70&quot;:[3323890,3323827,3327316,3312427]}"/>
</p:tagLst>
</file>

<file path=ppt/tags/tag4.xml><?xml version="1.0" encoding="utf-8"?>
<p:tagLst xmlns:p="http://schemas.openxmlformats.org/presentationml/2006/main">
  <p:tag name="KSO_WM_DIAGRAM_VIRTUALLY_FRAME" val="{&quot;height&quot;:455.45062827067994,&quot;left&quot;:0.2910236220472441,&quot;top&quot;:83.4,&quot;width&quot;:936.2840944881889}"/>
</p:tagLst>
</file>

<file path=ppt/tags/tag40.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41.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42.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43.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44.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45.xml><?xml version="1.0" encoding="utf-8"?>
<p:tagLst xmlns:p="http://schemas.openxmlformats.org/presentationml/2006/main">
  <p:tag name="KSO_WM_DIAGRAM_VIRTUALLY_FRAME" val="{&quot;height&quot;:277.51346456692914,&quot;left&quot;:129.2636220472441,&quot;top&quot;:83.7053149606299,&quot;width&quot;:457.93551181102356}"/>
</p:tagLst>
</file>

<file path=ppt/tags/tag46.xml><?xml version="1.0" encoding="utf-8"?>
<p:tagLst xmlns:p="http://schemas.openxmlformats.org/presentationml/2006/main">
  <p:tag name="KSO_WM_DIAGRAM_VIRTUALLY_FRAME" val="{&quot;height&quot;:455.45062827067994,&quot;left&quot;:0.2910236220472441,&quot;top&quot;:83.4,&quot;width&quot;:936.2840944881889}"/>
</p:tagLst>
</file>

<file path=ppt/tags/tag47.xml><?xml version="1.0" encoding="utf-8"?>
<p:tagLst xmlns:p="http://schemas.openxmlformats.org/presentationml/2006/main">
  <p:tag name="KSO_WM_DIAGRAM_VIRTUALLY_FRAME" val="{&quot;height&quot;:455.45062827067994,&quot;left&quot;:0.2910236220472441,&quot;top&quot;:83.4,&quot;width&quot;:936.2840944881889}"/>
</p:tagLst>
</file>

<file path=ppt/tags/tag48.xml><?xml version="1.0" encoding="utf-8"?>
<p:tagLst xmlns:p="http://schemas.openxmlformats.org/presentationml/2006/main">
  <p:tag name="KSO_WM_DIAGRAM_VIRTUALLY_FRAME" val="{&quot;height&quot;:455.45062827067994,&quot;left&quot;:0.2910236220472441,&quot;top&quot;:83.4,&quot;width&quot;:936.2840944881889}"/>
</p:tagLst>
</file>

<file path=ppt/tags/tag49.xml><?xml version="1.0" encoding="utf-8"?>
<p:tagLst xmlns:p="http://schemas.openxmlformats.org/presentationml/2006/main">
  <p:tag name="KSO_WM_DIAGRAM_VIRTUALLY_FRAME" val="{&quot;height&quot;:455.45062827067994,&quot;left&quot;:0.2910236220472441,&quot;top&quot;:83.4,&quot;width&quot;:936.2840944881889}"/>
</p:tagLst>
</file>

<file path=ppt/tags/tag5.xml><?xml version="1.0" encoding="utf-8"?>
<p:tagLst xmlns:p="http://schemas.openxmlformats.org/presentationml/2006/main">
  <p:tag name="KSO_WM_DIAGRAM_VIRTUALLY_FRAME" val="{&quot;height&quot;:455.45062827067994,&quot;left&quot;:0.2910236220472441,&quot;top&quot;:83.4,&quot;width&quot;:936.2840944881889}"/>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xml><?xml version="1.0" encoding="utf-8"?>
<p:tagLst xmlns:p="http://schemas.openxmlformats.org/presentationml/2006/main">
  <p:tag name="KSO_WM_DIAGRAM_VIRTUALLY_FRAME" val="{&quot;height&quot;:455.45062827067994,&quot;left&quot;:0.2910236220472441,&quot;top&quot;:83.4,&quot;width&quot;:936.2840944881889}"/>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2.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63.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64.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65.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66.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67.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68.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69.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xml><?xml version="1.0" encoding="utf-8"?>
<p:tagLst xmlns:p="http://schemas.openxmlformats.org/presentationml/2006/main">
  <p:tag name="KSO_WM_DIAGRAM_VIRTUALLY_FRAME" val="{&quot;height&quot;:455.45062827067994,&quot;left&quot;:0.2910236220472441,&quot;top&quot;:83.4,&quot;width&quot;:936.2840944881889}"/>
</p:tagLst>
</file>

<file path=ppt/tags/tag70.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1.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2.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3.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4.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5.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6.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7.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78.xml><?xml version="1.0" encoding="utf-8"?>
<p:tagLst xmlns:p="http://schemas.openxmlformats.org/presentationml/2006/main">
  <p:tag name="KSO_WM_DIAGRAM_VIRTUALLY_FRAME" val="{&quot;height&quot;:455.45062827067994,&quot;left&quot;:0.2910236220472441,&quot;top&quot;:83.4,&quot;width&quot;:936.2840944881889}"/>
</p:tagLst>
</file>

<file path=ppt/tags/tag79.xml><?xml version="1.0" encoding="utf-8"?>
<p:tagLst xmlns:p="http://schemas.openxmlformats.org/presentationml/2006/main">
  <p:tag name="KSO_WM_DIAGRAM_VIRTUALLY_FRAME" val="{&quot;height&quot;:455.45062827067994,&quot;left&quot;:0.2910236220472441,&quot;top&quot;:83.4,&quot;width&quot;:936.2840944881889}"/>
</p:tagLst>
</file>

<file path=ppt/tags/tag8.xml><?xml version="1.0" encoding="utf-8"?>
<p:tagLst xmlns:p="http://schemas.openxmlformats.org/presentationml/2006/main">
  <p:tag name="KSO_WM_DIAGRAM_VIRTUALLY_FRAME" val="{&quot;height&quot;:455.45062827067994,&quot;left&quot;:0.2910236220472441,&quot;top&quot;:83.4,&quot;width&quot;:936.2840944881889}"/>
</p:tagLst>
</file>

<file path=ppt/tags/tag80.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1.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2.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3.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4.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5.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6.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7.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88.xml><?xml version="1.0" encoding="utf-8"?>
<p:tagLst xmlns:p="http://schemas.openxmlformats.org/presentationml/2006/main">
  <p:tag name="KSO_WM_DIAGRAM_VIRTUALLY_FRAME" val="{&quot;height&quot;:118.507874015748,&quot;left&quot;:81.23858267716535,&quot;top&quot;:146.59464566929134,&quot;width&quot;:457.3638582677166}"/>
</p:tagLst>
</file>

<file path=ppt/tags/tag89.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9.xml><?xml version="1.0" encoding="utf-8"?>
<p:tagLst xmlns:p="http://schemas.openxmlformats.org/presentationml/2006/main">
  <p:tag name="KSO_WM_DIAGRAM_VIRTUALLY_FRAME" val="{&quot;height&quot;:455.45062827067994,&quot;left&quot;:0.2910236220472441,&quot;top&quot;:83.4,&quot;width&quot;:936.2840944881889}"/>
</p:tagLst>
</file>

<file path=ppt/tags/tag90.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91.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92.xml><?xml version="1.0" encoding="utf-8"?>
<p:tagLst xmlns:p="http://schemas.openxmlformats.org/presentationml/2006/main">
  <p:tag name="KSO_WM_DIAGRAM_VIRTUALLY_FRAME" val="{&quot;height&quot;:358.827609177522,&quot;left&quot;:0.2910236220472441,&quot;top&quot;:89.1015748031496,&quot;width&quot;:637.5351181102362}"/>
</p:tagLst>
</file>

<file path=ppt/tags/tag93.xml><?xml version="1.0" encoding="utf-8"?>
<p:tagLst xmlns:p="http://schemas.openxmlformats.org/presentationml/2006/main">
  <p:tag name="PICID" val="{5b13e3a2-613f-4003-84f0-d400701c6766}"/>
</p:tagLst>
</file>

<file path=ppt/tags/tag94.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4460_1*a*1"/>
  <p:tag name="KSO_WM_TEMPLATE_CATEGORY" val="custom"/>
  <p:tag name="KSO_WM_TEMPLATE_INDEX" val="20234460"/>
  <p:tag name="KSO_WM_UNIT_LAYERLEVEL" val="1"/>
  <p:tag name="KSO_WM_TAG_VERSION" val="3.0"/>
  <p:tag name="KSO_WM_BEAUTIFY_FLAG" val="#wm#"/>
  <p:tag name="KSO_WM_DIAGRAM_GROUP_CODE" val="l1-1"/>
  <p:tag name="KSO_WM_UNIT_PRESET_TEXT" val="单击此处添加标题"/>
  <p:tag name="KSO_WM_UNIT_TEXT_TYPE" val="1"/>
  <p:tag name="KSO_WM_UNIT_TEXT_FILL_FORE_SCHEMECOLOR_INDEX" val="13"/>
  <p:tag name="KSO_WM_UNIT_TEXT_FILL_TYPE" val="1"/>
  <p:tag name="KSO_WM_UNIT_USESOURCEFORMAT_APPLY" val="1"/>
</p:tagLst>
</file>

<file path=ppt/tags/tag95.xml><?xml version="1.0" encoding="utf-8"?>
<p:tagLst xmlns:p="http://schemas.openxmlformats.org/presentationml/2006/main">
  <p:tag name="KSO_WM_UNIT_VALUE" val="689*1057"/>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4459_1*l_h_d*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1,&quot;foreColorIndex&quot;:5,&quot;transparency&quot;:0.15000000596046448},&quot;type&quot;:1},&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5"/>
  <p:tag name="KSO_WM_UNIT_PICTURE_SUBTYPE" val="b"/>
  <p:tag name="KSO_WM_UNIT_LINE_FILL_TYPE" val="2"/>
  <p:tag name="KSO_WM_UNIT_USESOURCEFORMAT_APPLY" val="1"/>
</p:tagLst>
</file>

<file path=ppt/tags/tag96.xml><?xml version="1.0" encoding="utf-8"?>
<p:tagLst xmlns:p="http://schemas.openxmlformats.org/presentationml/2006/main">
  <p:tag name="KSO_WM_UNIT_VALUE" val="689*1115"/>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4459_1*l_h_d*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1,&quot;foreColorIndex&quot;:5,&quot;transparency&quot;:0.75},&quot;type&quot;:1},&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5"/>
  <p:tag name="KSO_WM_UNIT_PICTURE_SUBTYPE" val="b"/>
  <p:tag name="KSO_WM_UNIT_LINE_FILL_TYPE" val="2"/>
  <p:tag name="KSO_WM_UNIT_USESOURCEFORMAT_APPLY" val="1"/>
</p:tagLst>
</file>

<file path=ppt/tags/tag97.xml><?xml version="1.0" encoding="utf-8"?>
<p:tagLst xmlns:p="http://schemas.openxmlformats.org/presentationml/2006/main">
  <p:tag name="KSO_WM_UNIT_VALUE" val="688*92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4459_1*l_h_d*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328.44598388671875,&quot;left&quot;:-113.07057791161724,&quot;top&quot;:63.33007892278238,&quot;width&quot;:904.5641479492188}"/>
  <p:tag name="KSO_WM_DIAGRAM_COLOR_MATCH_VALUE" val="{&quot;shape&quot;:{&quot;fill&quot;:{&quot;solid&quot;:{&quot;brightness&quot;:0,&quot;colorType&quot;:1,&quot;foreColorIndex&quot;:5,&quot;transparency&quot;:0.15000000596046448},&quot;type&quot;:1},&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5"/>
  <p:tag name="KSO_WM_UNIT_PICTURE_SUBTYPE" val="b"/>
  <p:tag name="KSO_WM_UNIT_LINE_FILL_TYPE" val="2"/>
  <p:tag name="KSO_WM_UNIT_USESOURCEFORMAT_APPLY" val="1"/>
</p:tagLst>
</file>

<file path=ppt/tags/tag98.xml><?xml version="1.0" encoding="utf-8"?>
<p:tagLst xmlns:p="http://schemas.openxmlformats.org/presentationml/2006/main">
  <p:tag name="KSO_WM_DIAGRAM_VIRTUALLY_FRAME" val="{&quot;height&quot;:328.44598388671875,&quot;left&quot;:-113.07057791161724,&quot;top&quot;:63.33007892278238,&quot;width&quot;:904.5641479492188}"/>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59_1*l_h_f*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TEXT_FILL_FORE_SCHEMECOLOR_INDEX" val="1"/>
  <p:tag name="KSO_WM_UNIT_TEXT_FILL_TYPE" val="1"/>
  <p:tag name="KSO_WM_UNIT_TEXT_TYPE" val="1"/>
  <p:tag name="KSO_WM_UNIT_TEXT_LAYER_COUNT" val="1"/>
  <p:tag name="KSO_WM_UNIT_USESOURCEFORMAT_APPLY" val="1"/>
</p:tagLst>
</file>

<file path=ppt/tags/tag99.xml><?xml version="1.0" encoding="utf-8"?>
<p:tagLst xmlns:p="http://schemas.openxmlformats.org/presentationml/2006/main">
  <p:tag name="KSO_WM_DIAGRAM_VIRTUALLY_FRAME" val="{&quot;height&quot;:328.44598388671875,&quot;left&quot;:-113.07057791161724,&quot;top&quot;:63.33007892278238,&quot;width&quot;:904.5641479492188}"/>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459_1*l_h_a*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9"/>
  <p:tag name="KSO_WM_UNIT_PRESET_TEXT" val="此处添加项标题"/>
  <p:tag name="KSO_WM_UNIT_TEXT_FILL_FORE_SCHEMECOLOR_INDEX" val="1"/>
  <p:tag name="KSO_WM_UNIT_TEXT_FILL_TYPE" val="1"/>
  <p:tag name="KSO_WM_UNIT_TEXT_TYPE" val="1"/>
  <p:tag name="KSO_WM_UNIT_USESOURCEFORMAT_APPLY" val="1"/>
</p:tagLst>
</file>

<file path=ppt/theme/theme1.xml><?xml version="1.0" encoding="utf-8"?>
<a:theme xmlns:a="http://schemas.openxmlformats.org/drawingml/2006/main" name="Office 主题​​">
  <a:themeElements>
    <a:clrScheme name="自定义 2">
      <a:dk1>
        <a:srgbClr val="000000"/>
      </a:dk1>
      <a:lt1>
        <a:srgbClr val="FFFFFF"/>
      </a:lt1>
      <a:dk2>
        <a:srgbClr val="FFFFFF"/>
      </a:dk2>
      <a:lt2>
        <a:srgbClr val="FFFFFF"/>
      </a:lt2>
      <a:accent1>
        <a:srgbClr val="D58F91"/>
      </a:accent1>
      <a:accent2>
        <a:srgbClr val="6CAECE"/>
      </a:accent2>
      <a:accent3>
        <a:srgbClr val="D58F91"/>
      </a:accent3>
      <a:accent4>
        <a:srgbClr val="6CAECE"/>
      </a:accent4>
      <a:accent5>
        <a:srgbClr val="D58F91"/>
      </a:accent5>
      <a:accent6>
        <a:srgbClr val="6CAECE"/>
      </a:accent6>
      <a:hlink>
        <a:srgbClr val="D58F91"/>
      </a:hlink>
      <a:folHlink>
        <a:srgbClr val="6CAECE"/>
      </a:folHlink>
    </a:clrScheme>
    <a:fontScheme name="icjbstt1">
      <a:majorFont>
        <a:latin typeface="Saturday Sans Regular"/>
        <a:ea typeface="方正仿宋_GB2312"/>
        <a:cs typeface=""/>
      </a:majorFont>
      <a:minorFont>
        <a:latin typeface="Saturday Sans Regular"/>
        <a:ea typeface="方正仿宋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a:gsLst>
            <a:gs pos="100000">
              <a:srgbClr val="5799F1"/>
            </a:gs>
            <a:gs pos="0">
              <a:srgbClr val="86B1ED"/>
            </a:gs>
          </a:gsLst>
          <a:lin ang="5400000" scaled="1"/>
        </a:gradFill>
        <a:ln>
          <a:noFill/>
        </a:ln>
        <a:effectLst>
          <a:outerShdw blurRad="482600" dist="88900" dir="8100000" algn="tr" rotWithShape="0">
            <a:srgbClr val="5799F1">
              <a:alpha val="40000"/>
            </a:srgb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1600" b="1" dirty="0" smtClean="0">
            <a:solidFill>
              <a:schemeClr val="accent6"/>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5728</Words>
  <Application>WPS 演示</Application>
  <PresentationFormat>全屏显示(16:9)</PresentationFormat>
  <Paragraphs>435</Paragraphs>
  <Slides>44</Slides>
  <Notes>36</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44</vt:i4>
      </vt:variant>
    </vt:vector>
  </HeadingPairs>
  <TitlesOfParts>
    <vt:vector size="66" baseType="lpstr">
      <vt:lpstr>Arial</vt:lpstr>
      <vt:lpstr>宋体</vt:lpstr>
      <vt:lpstr>Wingdings</vt:lpstr>
      <vt:lpstr>Calibri</vt:lpstr>
      <vt:lpstr>微软雅黑</vt:lpstr>
      <vt:lpstr>Saturday Sans Regular</vt:lpstr>
      <vt:lpstr>方正仿宋_GB2312</vt:lpstr>
      <vt:lpstr>汉仪雅酷黑简</vt:lpstr>
      <vt:lpstr>黑体</vt:lpstr>
      <vt:lpstr>Open Sans</vt:lpstr>
      <vt:lpstr>Segoe Print</vt:lpstr>
      <vt:lpstr>Arial Unicode MS</vt:lpstr>
      <vt:lpstr>微软雅黑 Light</vt:lpstr>
      <vt:lpstr>汉仪旗黑-50S</vt:lpstr>
      <vt:lpstr>思源黑体 CN Regular</vt:lpstr>
      <vt:lpstr>MiSans Light</vt:lpstr>
      <vt:lpstr>思源黑体 CN Light</vt:lpstr>
      <vt:lpstr>Montserrat</vt:lpstr>
      <vt:lpstr>MiSans Normal</vt:lpstr>
      <vt:lpstr>汉仪中黑 197</vt:lpstr>
      <vt:lpstr>Oxford Regular</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行程介绍--实践课程展示</vt:lpstr>
      <vt:lpstr>行程介绍--实践课程展示</vt:lpstr>
      <vt:lpstr>PowerPoint 演示文稿</vt:lpstr>
      <vt:lpstr>PowerPoint 演示文稿</vt:lpstr>
      <vt:lpstr>Welcome to Singapore</vt:lpstr>
      <vt:lpstr> </vt:lpstr>
      <vt:lpstr>PowerPoint 演示文稿</vt:lpstr>
      <vt:lpstr>PowerPoint 演示文稿</vt:lpstr>
      <vt:lpstr>PowerPoint 演示文稿</vt:lpstr>
      <vt:lpstr>PowerPoint 演示文稿</vt:lpstr>
      <vt:lpstr>PowerPoint 演示文稿</vt:lpstr>
      <vt:lpstr>PowerPoint 演示文稿</vt:lpstr>
      <vt:lpstr>河川生态园</vt:lpstr>
      <vt:lpstr>PowerPoint 演示文稿</vt:lpstr>
      <vt:lpstr>新加坡亚洲文明博物馆</vt:lpstr>
      <vt:lpstr>PowerPoint 演示文稿</vt:lpstr>
      <vt:lpstr>亚洲植物园</vt:lpstr>
      <vt:lpstr>PowerPoint 演示文稿</vt:lpstr>
      <vt:lpstr>新加坡国家博物馆</vt:lpstr>
      <vt:lpstr>PowerPoint 演示文稿</vt:lpstr>
      <vt:lpstr>PowerPoint 演示文稿</vt:lpstr>
      <vt:lpstr>新加坡环球影城</vt:lpstr>
      <vt:lpstr>PowerPoint 演示文稿</vt:lpstr>
      <vt:lpstr>圣淘沙</vt:lpstr>
      <vt:lpstr>樟宜国际机场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Manager>51PPT模板网</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渐变蓝几何风企业介绍宣传ppt模板</dc:title>
  <dc:creator>51PPT模板网</dc:creator>
  <cp:keywords>www.51pptmoban.com</cp:keywords>
  <dc:description>www.51pptmoban.com</dc:description>
  <cp:lastModifiedBy>lian</cp:lastModifiedBy>
  <cp:revision>1212</cp:revision>
  <dcterms:created xsi:type="dcterms:W3CDTF">2015-04-24T01:01:00Z</dcterms:created>
  <dcterms:modified xsi:type="dcterms:W3CDTF">2025-04-17T11:41:32Z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8473269911F34FC788EE911B21619F46_13</vt:lpwstr>
  </property>
  <property fmtid="{D5CDD505-2E9C-101B-9397-08002B2CF9AE}" pid="3" name="KSOProductBuildVer">
    <vt:lpwstr>2052-11.8.2.10154</vt:lpwstr>
  </property>
</Properties>
</file>